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301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l-GR"/>
              <a:t>Στυλ κύριου τίτλου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l-GR"/>
              <a:t>Στυλ κύριου υπότιτλου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03BAE-E65C-4C73-8D83-C1C7BE552DF4}" type="datetimeFigureOut">
              <a:rPr lang="el-GR" smtClean="0"/>
              <a:t>13/4/2017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40389-F6E8-4153-A936-745004171988}" type="slidenum">
              <a:rPr lang="el-GR" smtClean="0"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Περιεχό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03BAE-E65C-4C73-8D83-C1C7BE552DF4}" type="datetimeFigureOut">
              <a:rPr lang="el-GR" smtClean="0"/>
              <a:t>13/4/2017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40389-F6E8-4153-A936-745004171988}" type="slidenum">
              <a:rPr lang="el-GR" smtClean="0"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l-GR"/>
              <a:t>Στυλ κύριου τίτλου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03BAE-E65C-4C73-8D83-C1C7BE552DF4}" type="datetimeFigureOut">
              <a:rPr lang="el-GR" smtClean="0"/>
              <a:t>13/4/2017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40389-F6E8-4153-A936-745004171988}" type="slidenum">
              <a:rPr lang="el-GR" smtClean="0"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03BAE-E65C-4C73-8D83-C1C7BE552DF4}" type="datetimeFigureOut">
              <a:rPr lang="el-GR" smtClean="0"/>
              <a:t>13/4/2017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40389-F6E8-4153-A936-745004171988}" type="slidenum">
              <a:rPr lang="el-GR" smtClean="0"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l-GR"/>
              <a:t>Στυλ κύριου τίτλου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03BAE-E65C-4C73-8D83-C1C7BE552DF4}" type="datetimeFigureOut">
              <a:rPr lang="el-GR" smtClean="0"/>
              <a:t>13/4/2017</a:t>
            </a:fld>
            <a:endParaRPr lang="el-G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40389-F6E8-4153-A936-745004171988}" type="slidenum">
              <a:rPr lang="el-GR" smtClean="0"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03BAE-E65C-4C73-8D83-C1C7BE552DF4}" type="datetimeFigureOut">
              <a:rPr lang="el-GR" smtClean="0"/>
              <a:t>13/4/2017</a:t>
            </a:fld>
            <a:endParaRPr lang="el-G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40389-F6E8-4153-A936-745004171988}" type="slidenum">
              <a:rPr lang="el-GR" smtClean="0"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03BAE-E65C-4C73-8D83-C1C7BE552DF4}" type="datetimeFigureOut">
              <a:rPr lang="el-GR" smtClean="0"/>
              <a:t>13/4/2017</a:t>
            </a:fld>
            <a:endParaRPr lang="el-G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40389-F6E8-4153-A936-745004171988}" type="slidenum">
              <a:rPr lang="el-GR" smtClean="0"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l-GR"/>
              <a:t>Στυλ κύριου τίτλου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03BAE-E65C-4C73-8D83-C1C7BE552DF4}" type="datetimeFigureOut">
              <a:rPr lang="el-GR" smtClean="0"/>
              <a:t>13/4/2017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40389-F6E8-4153-A936-745004171988}" type="slidenum">
              <a:rPr lang="el-GR" smtClean="0"/>
              <a:t>‹#›</a:t>
            </a:fld>
            <a:endParaRPr lang="el-GR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l-GR"/>
              <a:t>Στυλ κύριου τίτλου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l-GR"/>
              <a:t>Κάντε κλικ στο εικονίδιο για να προσθέσετε μια εικόνα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03BAE-E65C-4C73-8D83-C1C7BE552DF4}" type="datetimeFigureOut">
              <a:rPr lang="el-GR" smtClean="0"/>
              <a:t>13/4/2017</a:t>
            </a:fld>
            <a:endParaRPr lang="el-G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2A40389-F6E8-4153-A936-745004171988}" type="slidenum">
              <a:rPr lang="el-GR" smtClean="0"/>
              <a:t>‹#›</a:t>
            </a:fld>
            <a:endParaRPr lang="el-GR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03BAE-E65C-4C73-8D83-C1C7BE552DF4}" type="datetimeFigureOut">
              <a:rPr lang="el-GR" smtClean="0"/>
              <a:t>13/4/2017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40389-F6E8-4153-A936-745004171988}" type="slidenum">
              <a:rPr lang="el-GR" smtClean="0"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l-GR"/>
              <a:t>Στυλ κύριου τίτλου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03BAE-E65C-4C73-8D83-C1C7BE552DF4}" type="datetimeFigureOut">
              <a:rPr lang="el-GR" smtClean="0"/>
              <a:t>13/4/2017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40389-F6E8-4153-A936-745004171988}" type="slidenum">
              <a:rPr lang="el-GR" smtClean="0"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l-GR"/>
              <a:t>Στυλ κύριου τίτλου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22A40389-F6E8-4153-A936-745004171988}" type="slidenum">
              <a:rPr lang="el-GR" smtClean="0"/>
              <a:t>‹#›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0EF03BAE-E65C-4C73-8D83-C1C7BE552DF4}" type="datetimeFigureOut">
              <a:rPr lang="el-GR" smtClean="0"/>
              <a:t>13/4/2017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Υπότιτλος 2"/>
          <p:cNvSpPr>
            <a:spLocks noGrp="1"/>
          </p:cNvSpPr>
          <p:nvPr>
            <p:ph type="subTitle" idx="1"/>
          </p:nvPr>
        </p:nvSpPr>
        <p:spPr>
          <a:xfrm>
            <a:off x="1331640" y="5080248"/>
            <a:ext cx="6400800" cy="1752600"/>
          </a:xfrm>
        </p:spPr>
        <p:txBody>
          <a:bodyPr>
            <a:normAutofit/>
          </a:bodyPr>
          <a:lstStyle/>
          <a:p>
            <a:pPr>
              <a:spcAft>
                <a:spcPts val="0"/>
              </a:spcAft>
            </a:pPr>
            <a:r>
              <a:rPr lang="el-GR" sz="1500" dirty="0">
                <a:solidFill>
                  <a:schemeClr val="tx1">
                    <a:lumMod val="90000"/>
                    <a:lumOff val="10000"/>
                  </a:schemeClr>
                </a:solidFill>
                <a:ea typeface="Calibri"/>
              </a:rPr>
              <a:t>Και μη γελάς &amp; μην κλαις &amp; μη χαίρεσαι</a:t>
            </a:r>
            <a:endParaRPr lang="el-GR" sz="1500" dirty="0">
              <a:solidFill>
                <a:schemeClr val="tx1">
                  <a:lumMod val="90000"/>
                  <a:lumOff val="10000"/>
                </a:schemeClr>
              </a:solidFill>
              <a:effectLst/>
              <a:ea typeface="Calibri"/>
            </a:endParaRPr>
          </a:p>
          <a:p>
            <a:pPr>
              <a:spcAft>
                <a:spcPts val="0"/>
              </a:spcAft>
            </a:pPr>
            <a:r>
              <a:rPr lang="el-GR" sz="1500" dirty="0">
                <a:solidFill>
                  <a:schemeClr val="tx1">
                    <a:lumMod val="90000"/>
                    <a:lumOff val="10000"/>
                  </a:schemeClr>
                </a:solidFill>
                <a:ea typeface="Calibri"/>
              </a:rPr>
              <a:t>Μη σφίγγεις  άδικα τα παπούτσια σου σα να φυτεύεις πλατάνια</a:t>
            </a:r>
            <a:endParaRPr lang="el-GR" sz="1500" dirty="0">
              <a:solidFill>
                <a:schemeClr val="tx1">
                  <a:lumMod val="90000"/>
                  <a:lumOff val="10000"/>
                </a:schemeClr>
              </a:solidFill>
              <a:effectLst/>
              <a:ea typeface="Calibri"/>
            </a:endParaRPr>
          </a:p>
          <a:p>
            <a:pPr>
              <a:spcAft>
                <a:spcPts val="0"/>
              </a:spcAft>
            </a:pPr>
            <a:r>
              <a:rPr lang="el-GR" sz="1500" dirty="0">
                <a:solidFill>
                  <a:schemeClr val="tx1">
                    <a:lumMod val="90000"/>
                    <a:lumOff val="10000"/>
                  </a:schemeClr>
                </a:solidFill>
                <a:ea typeface="Calibri"/>
              </a:rPr>
              <a:t>Μη γίνεσαι ΠΕΠΡΩΜΕΝΟ</a:t>
            </a:r>
            <a:endParaRPr lang="el-GR" sz="1500" dirty="0">
              <a:solidFill>
                <a:schemeClr val="tx1">
                  <a:lumMod val="90000"/>
                  <a:lumOff val="10000"/>
                </a:schemeClr>
              </a:solidFill>
              <a:effectLst/>
              <a:ea typeface="Calibri"/>
            </a:endParaRPr>
          </a:p>
          <a:p>
            <a:pPr>
              <a:spcAft>
                <a:spcPts val="0"/>
              </a:spcAft>
            </a:pPr>
            <a:r>
              <a:rPr lang="el-GR" sz="1500" dirty="0">
                <a:solidFill>
                  <a:schemeClr val="tx1">
                    <a:lumMod val="90000"/>
                    <a:lumOff val="10000"/>
                  </a:schemeClr>
                </a:solidFill>
                <a:ea typeface="Calibri"/>
              </a:rPr>
              <a:t> </a:t>
            </a:r>
            <a:endParaRPr lang="el-GR" sz="1500" dirty="0">
              <a:solidFill>
                <a:schemeClr val="tx1">
                  <a:lumMod val="90000"/>
                  <a:lumOff val="10000"/>
                </a:schemeClr>
              </a:solidFill>
              <a:effectLst/>
              <a:ea typeface="Calibri"/>
            </a:endParaRPr>
          </a:p>
          <a:p>
            <a:pPr>
              <a:spcAft>
                <a:spcPts val="0"/>
              </a:spcAft>
            </a:pPr>
            <a:r>
              <a:rPr lang="el-GR" sz="1500" i="1" dirty="0">
                <a:solidFill>
                  <a:schemeClr val="tx1">
                    <a:lumMod val="90000"/>
                    <a:lumOff val="10000"/>
                  </a:schemeClr>
                </a:solidFill>
                <a:ea typeface="Calibri"/>
              </a:rPr>
              <a:t>Νίκος Γκάτσος, Αμοργός,  1943</a:t>
            </a:r>
            <a:endParaRPr lang="el-GR" sz="1500" i="1" dirty="0">
              <a:solidFill>
                <a:schemeClr val="tx1">
                  <a:lumMod val="90000"/>
                  <a:lumOff val="10000"/>
                </a:schemeClr>
              </a:solidFill>
              <a:effectLst/>
              <a:ea typeface="Calibri"/>
            </a:endParaRPr>
          </a:p>
          <a:p>
            <a:endParaRPr lang="el-GR" dirty="0"/>
          </a:p>
        </p:txBody>
      </p:sp>
      <p:pic>
        <p:nvPicPr>
          <p:cNvPr id="4" name="Εικόνα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460432" cy="4736688"/>
          </a:xfrm>
          <a:prstGeom prst="rect">
            <a:avLst/>
          </a:prstGeom>
        </p:spPr>
      </p:pic>
      <p:pic>
        <p:nvPicPr>
          <p:cNvPr id="5" name="Ηπειρώτικο Μοιρολόι (Οργανικό) - Lament (Epirus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373612" y="4831340"/>
            <a:ext cx="648072" cy="648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592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30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Γειτνίαση">
  <a:themeElements>
    <a:clrScheme name="Γειτνίαση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Γειτνίαση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10</TotalTime>
  <Words>11</Words>
  <Application>Microsoft Office PowerPoint</Application>
  <PresentationFormat>Προβολή στην οθόνη (4:3)</PresentationFormat>
  <Paragraphs>5</Paragraphs>
  <Slides>1</Slides>
  <Notes>0</Notes>
  <HiddenSlides>0</HiddenSlides>
  <MMClips>1</MMClips>
  <ScaleCrop>false</ScaleCrop>
  <HeadingPairs>
    <vt:vector size="4" baseType="variant">
      <vt:variant>
        <vt:lpstr>Θέμα</vt:lpstr>
      </vt:variant>
      <vt:variant>
        <vt:i4>1</vt:i4>
      </vt:variant>
      <vt:variant>
        <vt:lpstr>Τίτλοι διαφανειών</vt:lpstr>
      </vt:variant>
      <vt:variant>
        <vt:i4>1</vt:i4>
      </vt:variant>
    </vt:vector>
  </HeadingPairs>
  <TitlesOfParts>
    <vt:vector size="2" baseType="lpstr">
      <vt:lpstr>Γειτνίαση</vt:lpstr>
      <vt:lpstr>Παρουσίαση του PowerPoint</vt:lpstr>
    </vt:vector>
  </TitlesOfParts>
  <Company>University of the Aegean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Παρουσίαση του PowerPoint</dc:title>
  <dc:creator>Δ.Α.ΣΤΑ. ΡΟΔΟΥ</dc:creator>
  <cp:lastModifiedBy>Δ.Α.ΣΤΑ. ΡΟΔΟΥ</cp:lastModifiedBy>
  <cp:revision>4</cp:revision>
  <dcterms:created xsi:type="dcterms:W3CDTF">2017-04-13T08:16:41Z</dcterms:created>
  <dcterms:modified xsi:type="dcterms:W3CDTF">2017-04-13T09:06:08Z</dcterms:modified>
</cp:coreProperties>
</file>