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78" r:id="rId2"/>
  </p:sldIdLst>
  <p:sldSz cx="7199313" cy="71993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4157"/>
    <a:srgbClr val="2C82AE"/>
    <a:srgbClr val="C3E0EF"/>
    <a:srgbClr val="191A1C"/>
    <a:srgbClr val="D1E8F3"/>
    <a:srgbClr val="FFFFFF"/>
    <a:srgbClr val="3C6983"/>
    <a:srgbClr val="010135"/>
    <a:srgbClr val="2FA2D5"/>
    <a:srgbClr val="2484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008" autoAdjust="0"/>
    <p:restoredTop sz="94660"/>
  </p:normalViewPr>
  <p:slideViewPr>
    <p:cSldViewPr snapToGrid="0">
      <p:cViewPr varScale="1">
        <p:scale>
          <a:sx n="53" d="100"/>
          <a:sy n="53" d="100"/>
        </p:scale>
        <p:origin x="117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949" y="1178222"/>
            <a:ext cx="6119416" cy="2506427"/>
          </a:xfrm>
        </p:spPr>
        <p:txBody>
          <a:bodyPr anchor="b"/>
          <a:lstStyle>
            <a:lvl1pPr algn="ctr">
              <a:defRPr sz="4724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914" y="3781306"/>
            <a:ext cx="5399485" cy="1738167"/>
          </a:xfrm>
        </p:spPr>
        <p:txBody>
          <a:bodyPr/>
          <a:lstStyle>
            <a:lvl1pPr marL="0" indent="0" algn="ctr">
              <a:buNone/>
              <a:defRPr sz="1890"/>
            </a:lvl1pPr>
            <a:lvl2pPr marL="359954" indent="0" algn="ctr">
              <a:buNone/>
              <a:defRPr sz="1575"/>
            </a:lvl2pPr>
            <a:lvl3pPr marL="719907" indent="0" algn="ctr">
              <a:buNone/>
              <a:defRPr sz="1417"/>
            </a:lvl3pPr>
            <a:lvl4pPr marL="1079861" indent="0" algn="ctr">
              <a:buNone/>
              <a:defRPr sz="1260"/>
            </a:lvl4pPr>
            <a:lvl5pPr marL="1439814" indent="0" algn="ctr">
              <a:buNone/>
              <a:defRPr sz="1260"/>
            </a:lvl5pPr>
            <a:lvl6pPr marL="1799768" indent="0" algn="ctr">
              <a:buNone/>
              <a:defRPr sz="1260"/>
            </a:lvl6pPr>
            <a:lvl7pPr marL="2159721" indent="0" algn="ctr">
              <a:buNone/>
              <a:defRPr sz="1260"/>
            </a:lvl7pPr>
            <a:lvl8pPr marL="2519675" indent="0" algn="ctr">
              <a:buNone/>
              <a:defRPr sz="1260"/>
            </a:lvl8pPr>
            <a:lvl9pPr marL="2879628" indent="0" algn="ctr">
              <a:buNone/>
              <a:defRPr sz="1260"/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972123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555418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204" y="1794831"/>
            <a:ext cx="6209407" cy="2994714"/>
          </a:xfrm>
        </p:spPr>
        <p:txBody>
          <a:bodyPr anchor="b"/>
          <a:lstStyle>
            <a:lvl1pPr>
              <a:defRPr sz="4724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1204" y="4817876"/>
            <a:ext cx="6209407" cy="1574849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/>
                </a:solidFill>
              </a:defRPr>
            </a:lvl1pPr>
            <a:lvl2pPr marL="359954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1990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3pPr>
            <a:lvl4pPr marL="1079861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39814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799768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59721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1967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79628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3604430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4953" y="1916484"/>
            <a:ext cx="3059708" cy="456789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4652" y="1916484"/>
            <a:ext cx="3059708" cy="456789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227809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1" y="383299"/>
            <a:ext cx="6209407" cy="1391534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891" y="1764832"/>
            <a:ext cx="3045646" cy="864917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891" y="2629749"/>
            <a:ext cx="3045646" cy="3867965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44652" y="1764832"/>
            <a:ext cx="3060646" cy="864917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44652" y="2629749"/>
            <a:ext cx="3060646" cy="3867965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496499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8326572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8623371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479954"/>
            <a:ext cx="2321966" cy="1679840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0646" y="1036570"/>
            <a:ext cx="3644652" cy="5116178"/>
          </a:xfrm>
        </p:spPr>
        <p:txBody>
          <a:bodyPr/>
          <a:lstStyle>
            <a:lvl1pPr>
              <a:defRPr sz="2519"/>
            </a:lvl1pPr>
            <a:lvl2pPr>
              <a:defRPr sz="2204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159794"/>
            <a:ext cx="2321966" cy="4001285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817914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479954"/>
            <a:ext cx="2321966" cy="1679840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60646" y="1036570"/>
            <a:ext cx="3644652" cy="5116178"/>
          </a:xfrm>
        </p:spPr>
        <p:txBody>
          <a:bodyPr anchor="t"/>
          <a:lstStyle>
            <a:lvl1pPr marL="0" indent="0">
              <a:buNone/>
              <a:defRPr sz="2519"/>
            </a:lvl1pPr>
            <a:lvl2pPr marL="359954" indent="0">
              <a:buNone/>
              <a:defRPr sz="2204"/>
            </a:lvl2pPr>
            <a:lvl3pPr marL="719907" indent="0">
              <a:buNone/>
              <a:defRPr sz="1890"/>
            </a:lvl3pPr>
            <a:lvl4pPr marL="1079861" indent="0">
              <a:buNone/>
              <a:defRPr sz="1575"/>
            </a:lvl4pPr>
            <a:lvl5pPr marL="1439814" indent="0">
              <a:buNone/>
              <a:defRPr sz="1575"/>
            </a:lvl5pPr>
            <a:lvl6pPr marL="1799768" indent="0">
              <a:buNone/>
              <a:defRPr sz="1575"/>
            </a:lvl6pPr>
            <a:lvl7pPr marL="2159721" indent="0">
              <a:buNone/>
              <a:defRPr sz="1575"/>
            </a:lvl7pPr>
            <a:lvl8pPr marL="2519675" indent="0">
              <a:buNone/>
              <a:defRPr sz="1575"/>
            </a:lvl8pPr>
            <a:lvl9pPr marL="2879628" indent="0">
              <a:buNone/>
              <a:defRPr sz="1575"/>
            </a:lvl9pPr>
          </a:lstStyle>
          <a:p>
            <a:r>
              <a:rPr lang="el-GR"/>
              <a:t>Κάντε κλικ στο εικονίδιο για να προσθέσετε εικόνα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159794"/>
            <a:ext cx="2321966" cy="4001285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15695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8554613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2009" y="383297"/>
            <a:ext cx="1552352" cy="6101085"/>
          </a:xfrm>
        </p:spPr>
        <p:txBody>
          <a:bodyPr vert="eaVert"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4953" y="383297"/>
            <a:ext cx="4567064" cy="6101085"/>
          </a:xfrm>
        </p:spPr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862725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4953" y="383299"/>
            <a:ext cx="6209407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4953" y="1916484"/>
            <a:ext cx="6209407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4953" y="6672698"/>
            <a:ext cx="1619845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096C7-12A4-4DED-AAB4-5D930DB3EA79}" type="datetimeFigureOut">
              <a:rPr lang="el-GR" smtClean="0"/>
              <a:t>19/2/2025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84773" y="6672698"/>
            <a:ext cx="2429768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4515" y="6672698"/>
            <a:ext cx="1619845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2386C-D811-4721-946D-ABDA8438C13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4914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  <p:txStyles>
    <p:titleStyle>
      <a:lvl1pPr algn="l" defTabSz="719907" rtl="0" eaLnBrk="1" latinLnBrk="0" hangingPunct="1">
        <a:lnSpc>
          <a:spcPct val="90000"/>
        </a:lnSpc>
        <a:spcBef>
          <a:spcPct val="0"/>
        </a:spcBef>
        <a:buNone/>
        <a:defRPr sz="346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9977" indent="-179977" algn="l" defTabSz="71990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204" kern="1200">
          <a:solidFill>
            <a:schemeClr val="tx1"/>
          </a:solidFill>
          <a:latin typeface="+mn-lt"/>
          <a:ea typeface="+mn-ea"/>
          <a:cs typeface="+mn-cs"/>
        </a:defRPr>
      </a:lvl1pPr>
      <a:lvl2pPr marL="539930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899884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59837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619791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97974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339698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699652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305960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1pPr>
      <a:lvl2pPr marL="35995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719907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07986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43981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79976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15972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519675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287962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82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7646C6E7-8AB7-5A31-548C-A1B0E02C8532}"/>
              </a:ext>
            </a:extLst>
          </p:cNvPr>
          <p:cNvSpPr/>
          <p:nvPr/>
        </p:nvSpPr>
        <p:spPr>
          <a:xfrm>
            <a:off x="0" y="0"/>
            <a:ext cx="2657475" cy="71993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1030" name="Picture 6" descr="Department of Environment of Aegean University">
            <a:extLst>
              <a:ext uri="{FF2B5EF4-FFF2-40B4-BE49-F238E27FC236}">
                <a16:creationId xmlns:a16="http://schemas.microsoft.com/office/drawing/2014/main" id="{5B83FB89-EEF1-B8D0-F5A4-4627C684DA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416" y="697918"/>
            <a:ext cx="3613981" cy="99109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Τίτλος 1">
            <a:extLst>
              <a:ext uri="{FF2B5EF4-FFF2-40B4-BE49-F238E27FC236}">
                <a16:creationId xmlns:a16="http://schemas.microsoft.com/office/drawing/2014/main" id="{AE2A91E1-9D7F-A8E2-7E22-9B882C24BAF2}"/>
              </a:ext>
            </a:extLst>
          </p:cNvPr>
          <p:cNvSpPr txBox="1">
            <a:spLocks/>
          </p:cNvSpPr>
          <p:nvPr/>
        </p:nvSpPr>
        <p:spPr>
          <a:xfrm>
            <a:off x="2771192" y="2382024"/>
            <a:ext cx="4428121" cy="2752054"/>
          </a:xfrm>
          <a:prstGeom prst="rect">
            <a:avLst/>
          </a:prstGeo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algn="l" defTabSz="71990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  <a:cs typeface="Aldhabi" panose="020B0604020202020204" pitchFamily="2" charset="-78"/>
              </a:rPr>
              <a:t>Environmental pollution in Ethiopia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  <a:cs typeface="Aldhabi" panose="020B0604020202020204" pitchFamily="2" charset="-78"/>
              </a:rPr>
              <a:t>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800" b="1" dirty="0">
              <a:solidFill>
                <a:srgbClr val="C3E0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" panose="020B0502040204020203" pitchFamily="34" charset="0"/>
              <a:cs typeface="Aldhabi" panose="020B0604020202020204" pitchFamily="2" charset="-7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800" b="1" dirty="0">
                <a:solidFill>
                  <a:srgbClr val="C3E0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  <a:cs typeface="Aldhabi" panose="020B0604020202020204" pitchFamily="2" charset="-78"/>
              </a:rPr>
              <a:t>The impact of urbanization and industrialization</a:t>
            </a:r>
            <a:endParaRPr lang="el-GR" sz="2800" b="1" dirty="0">
              <a:solidFill>
                <a:srgbClr val="C3E0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" panose="020B0502040204020203" pitchFamily="34" charset="0"/>
              <a:cs typeface="Aldhabi" panose="020B0604020202020204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F810A6-ACC3-FF2A-8713-701E3BFA81FD}"/>
              </a:ext>
            </a:extLst>
          </p:cNvPr>
          <p:cNvSpPr txBox="1"/>
          <p:nvPr/>
        </p:nvSpPr>
        <p:spPr>
          <a:xfrm>
            <a:off x="56860" y="5729301"/>
            <a:ext cx="265747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Alemnew</a:t>
            </a:r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Berhanu</a:t>
            </a:r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Kassegne</a:t>
            </a:r>
            <a:r>
              <a:rPr lang="el-GR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 </a:t>
            </a:r>
          </a:p>
          <a:p>
            <a:r>
              <a:rPr lang="en-US" spc="-100" dirty="0">
                <a:solidFill>
                  <a:schemeClr val="bg1"/>
                </a:solidFill>
              </a:rPr>
              <a:t>Associate Professor  </a:t>
            </a:r>
          </a:p>
          <a:p>
            <a:r>
              <a:rPr lang="en-US" b="1" spc="-100" dirty="0">
                <a:solidFill>
                  <a:schemeClr val="bg1"/>
                </a:solidFill>
              </a:rPr>
              <a:t>Environmental Chemistry</a:t>
            </a:r>
            <a:r>
              <a:rPr lang="en-US" spc="-100" dirty="0">
                <a:solidFill>
                  <a:schemeClr val="bg1"/>
                </a:solidFill>
              </a:rPr>
              <a:t>	</a:t>
            </a:r>
            <a:endParaRPr lang="el-GR" b="1" u="sng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141E98-3F06-ACAC-AC20-AE5F48155010}"/>
              </a:ext>
            </a:extLst>
          </p:cNvPr>
          <p:cNvSpPr txBox="1"/>
          <p:nvPr/>
        </p:nvSpPr>
        <p:spPr>
          <a:xfrm>
            <a:off x="3038255" y="6129410"/>
            <a:ext cx="38939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chemeClr val="bg1"/>
                </a:solidFill>
                <a:effectLst/>
              </a:rPr>
              <a:t>Department of Environment, Room D  </a:t>
            </a:r>
          </a:p>
          <a:p>
            <a:r>
              <a:rPr lang="en-US" b="1" dirty="0">
                <a:solidFill>
                  <a:schemeClr val="bg1"/>
                </a:solidFill>
              </a:rPr>
              <a:t>Thursday, February 20 at 13:00</a:t>
            </a:r>
            <a:endParaRPr lang="el-GR" b="1" dirty="0">
              <a:solidFill>
                <a:schemeClr val="bg1"/>
              </a:solidFill>
            </a:endParaRPr>
          </a:p>
        </p:txBody>
      </p:sp>
      <p:pic>
        <p:nvPicPr>
          <p:cNvPr id="11" name="Picture 10" descr="G:\VIP Personal documents 2024\Alemnew Berhanu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69" y="2011559"/>
            <a:ext cx="2672043" cy="3492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15" y="237235"/>
            <a:ext cx="1938195" cy="145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8254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 advClick="0" advTm="500">
        <p159:morph option="byObject"/>
      </p:transition>
    </mc:Choice>
    <mc:Fallback xmlns="">
      <p:transition advClick="0" advTm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Θέμα του Office">
  <a:themeElements>
    <a:clrScheme name="Θέμα του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Θέμα του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Θέμα του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2780</TotalTime>
  <Words>33</Words>
  <Application>Microsoft Office PowerPoint</Application>
  <PresentationFormat>Προσαρμογή</PresentationFormat>
  <Paragraphs>8</Paragraphs>
  <Slides>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5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</vt:i4>
      </vt:variant>
    </vt:vector>
  </HeadingPairs>
  <TitlesOfParts>
    <vt:vector size="7" baseType="lpstr">
      <vt:lpstr>Aldhabi</vt:lpstr>
      <vt:lpstr>Arial</vt:lpstr>
      <vt:lpstr>Bahnschrift</vt:lpstr>
      <vt:lpstr>Calibri</vt:lpstr>
      <vt:lpstr>Calibri Light</vt:lpstr>
      <vt:lpstr>Θέμα του Office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Highlights 2022</dc:title>
  <dc:creator>MARIOS BALIS</dc:creator>
  <cp:lastModifiedBy>Vamvaka Elpida</cp:lastModifiedBy>
  <cp:revision>19</cp:revision>
  <dcterms:created xsi:type="dcterms:W3CDTF">2022-12-31T16:22:50Z</dcterms:created>
  <dcterms:modified xsi:type="dcterms:W3CDTF">2025-02-19T08:32:43Z</dcterms:modified>
</cp:coreProperties>
</file>