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</p:sldMasterIdLst>
  <p:notesMasterIdLst>
    <p:notesMasterId r:id="rId9"/>
  </p:notesMasterIdLst>
  <p:sldIdLst>
    <p:sldId id="257" r:id="rId2"/>
    <p:sldId id="290" r:id="rId3"/>
    <p:sldId id="288" r:id="rId4"/>
    <p:sldId id="292" r:id="rId5"/>
    <p:sldId id="291" r:id="rId6"/>
    <p:sldId id="293" r:id="rId7"/>
    <p:sldId id="281" r:id="rId8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C55FDA-7654-49ED-AB43-A9FD309D551C}" type="datetimeFigureOut">
              <a:rPr lang="el-GR" smtClean="0"/>
              <a:t>13/3/2020</a:t>
            </a:fld>
            <a:endParaRPr lang="el-GR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55754-DAA6-4E9C-8F95-948293F34BFF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89256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Θέση εικόνας διαφάνειας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Θέση σημειώσεων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l-GR" altLang="el-GR" smtClean="0"/>
          </a:p>
        </p:txBody>
      </p:sp>
      <p:sp>
        <p:nvSpPr>
          <p:cNvPr id="17412" name="Θέση αριθμού διαφάνειας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F4D516-AC85-446E-9617-7731D97CDEC0}" type="slidenum">
              <a:rPr lang="el-GR" altLang="el-GR">
                <a:solidFill>
                  <a:prstClr val="black"/>
                </a:solidFill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l-GR" altLang="el-GR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07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7463" y="0"/>
            <a:ext cx="12231688" cy="6856413"/>
            <a:chOff x="-16934" y="0"/>
            <a:chExt cx="12231160" cy="6856214"/>
          </a:xfrm>
        </p:grpSpPr>
        <p:pic>
          <p:nvPicPr>
            <p:cNvPr id="5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7" name="Picture 16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9" descr="HDRibbonTitle-UniformTrim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Στυλ κύριου υπότιτλου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8D320-5B06-4365-8E62-BA9AB37C3512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FF9C-8976-4BB9-8C4D-029197DD9AA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12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59A6E-0ABC-44C4-ABAA-0D473CC8B4EE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E95E8-20E2-40CA-B935-A12566F43149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782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E7B50-4743-497C-9D26-089981A28406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3FD65-2C7D-4B64-B997-CCCF797E819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157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EE567-C7D0-4D97-84F8-77BF16B1BDE6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C70C-AE55-47C8-A7D4-F59771A93448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39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692B-4EE1-4E8F-97ED-CF7F4C2D2667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274E6-4ED0-42F2-A262-7011401D697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995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FC65-92E4-4DC5-A3BE-2C47A791D7AE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69F80-EC61-49C9-943D-40E7CD148E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86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E049C-FC05-439F-9B43-AEAD44C87216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AB7AA-245C-457C-9913-EB50EBAB249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5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D2EB2-B698-4810-9E4B-BCB5F625E0F7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5F1D7-8AC9-44AE-8E90-0A6BA647BB2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270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E4966-2EBE-4DF1-811A-6ECE46ACFD78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F476D-A692-4C97-958A-476CEC5978EF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4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Πανοραμική 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l-GR" noProof="0" smtClean="0"/>
              <a:t>Κάντε κλικ στο εικονίδιο για να προσθέσετε εικόνα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AA672-5BF9-468C-B88F-CBF66DDE3668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2E817-692A-4A27-9CDC-16045C4A4805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658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Τίτλος και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D0B23-91C2-4BCF-93FA-DF2F8C4F0D3C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023E9-D466-427D-9D17-ED554794FA9C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245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Εισαγωγικά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03682-9BA5-40DB-8C75-668284BF12B8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45A05-BEBF-456A-9251-09468BC879FD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066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4B7FA-45DA-4A1E-BF38-CE7F44E3957A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BF7F0-7317-4598-8091-436AF555596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Κάρτα ονόματος με φρά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altLang="el-GR" sz="8000">
                <a:solidFill>
                  <a:prstClr val="black"/>
                </a:solidFill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4D86B-DEF0-4B8F-8EA6-307169993DD7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6389D-0F12-475B-8921-F1049A66A88E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728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ή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Στυλ υποδείγματος κειμένου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E9806-18A4-42AB-A9C9-187D310C8DEE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D0E63-96F9-470B-95E4-614CD31D7BC7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89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BF0A5-9D51-4A87-951F-0C8433B56C38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05CFD-C562-4D8F-9AF4-A497BFFB65B4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987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l-GR" smtClean="0"/>
              <a:t>Στυλ κύριου τίτλου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el-GR" smtClean="0"/>
              <a:t>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968DE-9034-4E2F-83B3-F60D6B8DF4CF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6518F-DACB-4DD7-ADFC-D478DD9B70C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669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-15875" y="0"/>
            <a:ext cx="12230100" cy="6856413"/>
            <a:chOff x="-15736" y="0"/>
            <a:chExt cx="12229962" cy="6856214"/>
          </a:xfrm>
        </p:grpSpPr>
        <p:pic>
          <p:nvPicPr>
            <p:cNvPr id="1032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36" name="Picture 9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κύριου τίτλου</a:t>
            </a:r>
            <a:endParaRPr lang="en-US" altLang="el-GR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 smtClean="0"/>
              <a:t>Στυλ υποδείγματος κειμένου</a:t>
            </a:r>
          </a:p>
          <a:p>
            <a:pPr lvl="1"/>
            <a:r>
              <a:rPr lang="el-GR" altLang="el-GR" smtClean="0"/>
              <a:t>Δεύτερου επιπέδου</a:t>
            </a:r>
          </a:p>
          <a:p>
            <a:pPr lvl="2"/>
            <a:r>
              <a:rPr lang="el-GR" altLang="el-GR" smtClean="0"/>
              <a:t>Τρίτου επιπέδου</a:t>
            </a:r>
          </a:p>
          <a:p>
            <a:pPr lvl="3"/>
            <a:r>
              <a:rPr lang="el-GR" altLang="el-GR" smtClean="0"/>
              <a:t>Τέταρτου επιπέδου</a:t>
            </a:r>
          </a:p>
          <a:p>
            <a:pPr lvl="4"/>
            <a:r>
              <a:rPr lang="el-GR" altLang="el-GR" smtClean="0"/>
              <a:t>Πέμπτου επιπέδου</a:t>
            </a:r>
            <a:endParaRPr lang="en-U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2C1BE29-E5F6-4A4C-B11E-09B22E13DA54}" type="datetime1">
              <a:rPr lang="el-GR">
                <a:solidFill>
                  <a:prstClr val="black"/>
                </a:solidFill>
              </a:rPr>
              <a:pPr>
                <a:defRPr/>
              </a:pPr>
              <a:t>13/3/2020</a:t>
            </a:fld>
            <a:endParaRPr lang="el-GR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l-GR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C937A91E-3F73-4C4E-ABCE-382CD347931A}" type="slidenum">
              <a:rPr lang="el-G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l-G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0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ctrTitle"/>
          </p:nvPr>
        </p:nvSpPr>
        <p:spPr>
          <a:xfrm>
            <a:off x="2692400" y="2391388"/>
            <a:ext cx="6815138" cy="751580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  <a:t/>
            </a:r>
            <a:br>
              <a:rPr lang="el-GR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ΠΑΝΕΠΙΣΤΗΜΙΟ ΑΙΓΑΙΟΥ</a:t>
            </a:r>
            <a:b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</a:br>
            <a:r>
              <a:rPr lang="el-GR" sz="2000" dirty="0" smtClean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ΓΡΑΦΕΙΟ ΠΡΑΚΤΙΚΗΣ ΑΣΚΗΣΗΣ</a:t>
            </a:r>
            <a:endParaRPr lang="el-GR" sz="2800" dirty="0">
              <a:solidFill>
                <a:schemeClr val="accent3">
                  <a:lumMod val="7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6387" name="Υπότιτλος 2"/>
          <p:cNvSpPr>
            <a:spLocks noGrp="1"/>
          </p:cNvSpPr>
          <p:nvPr>
            <p:ph type="subTitle" idx="1"/>
          </p:nvPr>
        </p:nvSpPr>
        <p:spPr>
          <a:xfrm>
            <a:off x="2692400" y="3526429"/>
            <a:ext cx="7018270" cy="1111782"/>
          </a:xfrm>
        </p:spPr>
        <p:txBody>
          <a:bodyPr>
            <a:normAutofit fontScale="70000" lnSpcReduction="20000"/>
          </a:bodyPr>
          <a:lstStyle/>
          <a:p>
            <a:r>
              <a:rPr lang="el-GR" altLang="el-GR" sz="2800" dirty="0" smtClean="0">
                <a:latin typeface="Cambria" panose="02040503050406030204" pitchFamily="18" charset="0"/>
              </a:rPr>
              <a:t>Οδηγίες συμπλήρωσης </a:t>
            </a:r>
          </a:p>
          <a:p>
            <a:r>
              <a:rPr lang="el-GR" altLang="el-GR" sz="2800" dirty="0" smtClean="0">
                <a:latin typeface="Cambria" panose="02040503050406030204" pitchFamily="18" charset="0"/>
              </a:rPr>
              <a:t>ηλεκτρονικής αίτησης για συμμετοχή στο </a:t>
            </a:r>
          </a:p>
          <a:p>
            <a:r>
              <a:rPr lang="el-GR" altLang="el-GR" sz="2800" dirty="0" smtClean="0">
                <a:latin typeface="Cambria" panose="02040503050406030204" pitchFamily="18" charset="0"/>
              </a:rPr>
              <a:t>Πρόγραμμα Πρακτικής Άσκησης</a:t>
            </a:r>
            <a:endParaRPr lang="el-GR" altLang="el-GR" sz="2800" dirty="0" smtClean="0"/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8749" y="4638211"/>
            <a:ext cx="6256439" cy="830140"/>
          </a:xfrm>
          <a:prstGeom prst="rect">
            <a:avLst/>
          </a:prstGeom>
        </p:spPr>
      </p:pic>
      <p:pic>
        <p:nvPicPr>
          <p:cNvPr id="7" name="Εικόνα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413" y="1594123"/>
            <a:ext cx="696360" cy="6367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38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117"/>
            <a:ext cx="12192000" cy="6858000"/>
          </a:xfrm>
          <a:prstGeom prst="rect">
            <a:avLst/>
          </a:prstGeom>
        </p:spPr>
      </p:pic>
      <p:sp>
        <p:nvSpPr>
          <p:cNvPr id="8" name="Δεξιό βέλος 7"/>
          <p:cNvSpPr/>
          <p:nvPr/>
        </p:nvSpPr>
        <p:spPr>
          <a:xfrm>
            <a:off x="3517557" y="3210354"/>
            <a:ext cx="543698" cy="262925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Δεξιό βέλος 8"/>
          <p:cNvSpPr/>
          <p:nvPr/>
        </p:nvSpPr>
        <p:spPr>
          <a:xfrm>
            <a:off x="3517557" y="2807429"/>
            <a:ext cx="543698" cy="262925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TextBox 6"/>
          <p:cNvSpPr txBox="1"/>
          <p:nvPr/>
        </p:nvSpPr>
        <p:spPr>
          <a:xfrm>
            <a:off x="1927654" y="2708058"/>
            <a:ext cx="1589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Username</a:t>
            </a:r>
            <a:endParaRPr lang="el-GR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7080" y="3110983"/>
            <a:ext cx="1491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Password</a:t>
            </a:r>
            <a:endParaRPr lang="el-GR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62754" y="3564969"/>
            <a:ext cx="2498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>
                <a:solidFill>
                  <a:srgbClr val="FF0000"/>
                </a:solidFill>
              </a:rPr>
              <a:t>ό</a:t>
            </a:r>
            <a:r>
              <a:rPr lang="el-GR" sz="2400" b="1" dirty="0" smtClean="0">
                <a:solidFill>
                  <a:srgbClr val="FF0000"/>
                </a:solidFill>
              </a:rPr>
              <a:t>πως στο </a:t>
            </a:r>
            <a:r>
              <a:rPr lang="en-US" sz="2400" b="1" dirty="0" smtClean="0">
                <a:solidFill>
                  <a:srgbClr val="FF0000"/>
                </a:solidFill>
              </a:rPr>
              <a:t>webmail</a:t>
            </a:r>
            <a:r>
              <a:rPr lang="el-GR" sz="2400" b="1" dirty="0" smtClean="0">
                <a:solidFill>
                  <a:srgbClr val="FF0000"/>
                </a:solidFill>
              </a:rPr>
              <a:t> </a:t>
            </a:r>
            <a:endParaRPr lang="el-G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98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Δεξιά αγκύλη 5"/>
          <p:cNvSpPr/>
          <p:nvPr/>
        </p:nvSpPr>
        <p:spPr>
          <a:xfrm rot="10800000">
            <a:off x="2360644" y="749642"/>
            <a:ext cx="777971" cy="2380735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Έλλειψη 7"/>
          <p:cNvSpPr/>
          <p:nvPr/>
        </p:nvSpPr>
        <p:spPr>
          <a:xfrm>
            <a:off x="36902" y="1474237"/>
            <a:ext cx="2323741" cy="108322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Συμπληρωμένα Πεδία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Δεξιό βέλος 8"/>
          <p:cNvSpPr/>
          <p:nvPr/>
        </p:nvSpPr>
        <p:spPr>
          <a:xfrm>
            <a:off x="2239345" y="579028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Δεξιό βέλος 9"/>
          <p:cNvSpPr/>
          <p:nvPr/>
        </p:nvSpPr>
        <p:spPr>
          <a:xfrm>
            <a:off x="223934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Δεξιό βέλος 10"/>
          <p:cNvSpPr/>
          <p:nvPr/>
        </p:nvSpPr>
        <p:spPr>
          <a:xfrm>
            <a:off x="2239346" y="5110994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ό βέλος 11"/>
          <p:cNvSpPr/>
          <p:nvPr/>
        </p:nvSpPr>
        <p:spPr>
          <a:xfrm>
            <a:off x="2239344" y="384768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Δεξιό βέλος 12"/>
          <p:cNvSpPr/>
          <p:nvPr/>
        </p:nvSpPr>
        <p:spPr>
          <a:xfrm>
            <a:off x="2239344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Δεξιό βέλος 13"/>
          <p:cNvSpPr/>
          <p:nvPr/>
        </p:nvSpPr>
        <p:spPr>
          <a:xfrm rot="10800000">
            <a:off x="9259076" y="436834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 rot="10800000">
            <a:off x="9259075" y="509449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Δεξιό βέλος 15"/>
          <p:cNvSpPr/>
          <p:nvPr/>
        </p:nvSpPr>
        <p:spPr>
          <a:xfrm rot="10800000">
            <a:off x="9259075" y="573501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7" name="Δεξιό βέλος 16"/>
          <p:cNvSpPr/>
          <p:nvPr/>
        </p:nvSpPr>
        <p:spPr>
          <a:xfrm rot="10800000">
            <a:off x="9259075" y="639261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20163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Δεξιό βέλος 5"/>
          <p:cNvSpPr/>
          <p:nvPr/>
        </p:nvSpPr>
        <p:spPr>
          <a:xfrm>
            <a:off x="2326174" y="1911856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Δεξιό βέλος 6"/>
          <p:cNvSpPr/>
          <p:nvPr/>
        </p:nvSpPr>
        <p:spPr>
          <a:xfrm>
            <a:off x="2341981" y="1394451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Δεξιό βέλος 7"/>
          <p:cNvSpPr/>
          <p:nvPr/>
        </p:nvSpPr>
        <p:spPr>
          <a:xfrm>
            <a:off x="2341981" y="978070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Δεξιό βέλος 8"/>
          <p:cNvSpPr/>
          <p:nvPr/>
        </p:nvSpPr>
        <p:spPr>
          <a:xfrm>
            <a:off x="2326173" y="2364103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Έλλειψη 7"/>
          <p:cNvSpPr/>
          <p:nvPr/>
        </p:nvSpPr>
        <p:spPr>
          <a:xfrm>
            <a:off x="8922263" y="5174494"/>
            <a:ext cx="3146157" cy="150541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Προς το παρόν, συμπληρώνετε μόνο την περιοχή που θέλετε να κανετε πρακτική 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Δεξιό βέλος 8"/>
          <p:cNvSpPr/>
          <p:nvPr/>
        </p:nvSpPr>
        <p:spPr>
          <a:xfrm rot="10800000">
            <a:off x="8158486" y="5646552"/>
            <a:ext cx="640197" cy="280650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Δεξιά αγκύλη 5"/>
          <p:cNvSpPr/>
          <p:nvPr/>
        </p:nvSpPr>
        <p:spPr>
          <a:xfrm rot="10800000">
            <a:off x="2273091" y="3268663"/>
            <a:ext cx="777971" cy="2800034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Έλλειψη 7"/>
          <p:cNvSpPr/>
          <p:nvPr/>
        </p:nvSpPr>
        <p:spPr>
          <a:xfrm>
            <a:off x="-128789" y="3888677"/>
            <a:ext cx="2364107" cy="14045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Αυτά τα πεδία μπορείτε να τα αφήσετε κενά προς το παρόν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679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Ευθεία γραμμή σύνδεσης 7"/>
          <p:cNvCxnSpPr/>
          <p:nvPr/>
        </p:nvCxnSpPr>
        <p:spPr>
          <a:xfrm>
            <a:off x="3209731" y="1343608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Ευθεία γραμμή σύνδεσης 8"/>
          <p:cNvCxnSpPr/>
          <p:nvPr/>
        </p:nvCxnSpPr>
        <p:spPr>
          <a:xfrm>
            <a:off x="3209731" y="1822580"/>
            <a:ext cx="2537926" cy="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Ευθεία γραμμή σύνδεσης 9"/>
          <p:cNvCxnSpPr/>
          <p:nvPr/>
        </p:nvCxnSpPr>
        <p:spPr>
          <a:xfrm flipV="1">
            <a:off x="3209731" y="2211355"/>
            <a:ext cx="3191069" cy="311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Ευθεία γραμμή σύνδεσης 11"/>
          <p:cNvCxnSpPr/>
          <p:nvPr/>
        </p:nvCxnSpPr>
        <p:spPr>
          <a:xfrm>
            <a:off x="3278155" y="2677884"/>
            <a:ext cx="3411894" cy="12443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Δεξιό βέλος 13"/>
          <p:cNvSpPr/>
          <p:nvPr/>
        </p:nvSpPr>
        <p:spPr>
          <a:xfrm>
            <a:off x="2594163" y="2933810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" name="Δεξιό βέλος 14"/>
          <p:cNvSpPr/>
          <p:nvPr/>
        </p:nvSpPr>
        <p:spPr>
          <a:xfrm>
            <a:off x="2594163" y="3406549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6" name="Έλλειψη 15"/>
          <p:cNvSpPr/>
          <p:nvPr/>
        </p:nvSpPr>
        <p:spPr>
          <a:xfrm>
            <a:off x="5404021" y="3920434"/>
            <a:ext cx="1383957" cy="5919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7" name="Δεξιό βέλος 13"/>
          <p:cNvSpPr/>
          <p:nvPr/>
        </p:nvSpPr>
        <p:spPr>
          <a:xfrm>
            <a:off x="2594163" y="1242970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8" name="Έλλειψη 7"/>
          <p:cNvSpPr/>
          <p:nvPr/>
        </p:nvSpPr>
        <p:spPr>
          <a:xfrm>
            <a:off x="-244699" y="579549"/>
            <a:ext cx="2838861" cy="170645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Οι φοιτητές που δεν έχουν ΑΜΑ, μπορούν να επισυνάψουν τον ΑΜΚΑ και να εκδώσουν αργότερα ΑΜΑ.</a:t>
            </a:r>
            <a:endParaRPr lang="el-GR" sz="16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3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E95E8-20E2-40CA-B935-A12566F43149}" type="slidenum">
              <a:rPr lang="el-GR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l-GR">
              <a:solidFill>
                <a:prstClr val="black"/>
              </a:solidFill>
            </a:endParaRPr>
          </a:p>
        </p:txBody>
      </p:sp>
      <p:pic>
        <p:nvPicPr>
          <p:cNvPr id="5" name="Εικόνα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Έλλειψη 7"/>
          <p:cNvSpPr/>
          <p:nvPr/>
        </p:nvSpPr>
        <p:spPr>
          <a:xfrm>
            <a:off x="206063" y="1108590"/>
            <a:ext cx="2240923" cy="144887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Στο τέλος θα εμφανιστεί αυτό το μήνυμα</a:t>
            </a:r>
            <a:endParaRPr lang="el-GR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Δεξιό βέλος 13"/>
          <p:cNvSpPr/>
          <p:nvPr/>
        </p:nvSpPr>
        <p:spPr>
          <a:xfrm>
            <a:off x="2619076" y="1732388"/>
            <a:ext cx="475610" cy="201276"/>
          </a:xfrm>
          <a:prstGeom prst="rightArrow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421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Θέση περιεχομένου 2"/>
          <p:cNvSpPr>
            <a:spLocks noGrp="1"/>
          </p:cNvSpPr>
          <p:nvPr>
            <p:ph idx="1"/>
          </p:nvPr>
        </p:nvSpPr>
        <p:spPr>
          <a:xfrm>
            <a:off x="1112107" y="3239057"/>
            <a:ext cx="10231395" cy="871623"/>
          </a:xfrm>
        </p:spPr>
        <p:txBody>
          <a:bodyPr/>
          <a:lstStyle/>
          <a:p>
            <a:pPr marL="0" indent="0" algn="ctr">
              <a:buClr>
                <a:schemeClr val="bg2">
                  <a:lumMod val="10000"/>
                </a:schemeClr>
              </a:buClr>
              <a:buNone/>
            </a:pPr>
            <a:r>
              <a:rPr lang="el-GR" altLang="el-GR" sz="6000" b="1" dirty="0" smtClean="0">
                <a:solidFill>
                  <a:srgbClr val="FF0000"/>
                </a:solidFill>
              </a:rPr>
              <a:t>1</a:t>
            </a:r>
            <a:r>
              <a:rPr lang="el-GR" altLang="el-GR" sz="6000" b="1" baseline="30000" dirty="0" smtClean="0">
                <a:solidFill>
                  <a:srgbClr val="FF0000"/>
                </a:solidFill>
              </a:rPr>
              <a:t>η</a:t>
            </a:r>
            <a:r>
              <a:rPr lang="el-GR" altLang="el-GR" sz="6000" b="1" dirty="0" smtClean="0">
                <a:solidFill>
                  <a:srgbClr val="FF0000"/>
                </a:solidFill>
              </a:rPr>
              <a:t> Ιουλίου – 31 Αυγούστου 20</a:t>
            </a:r>
            <a:r>
              <a:rPr lang="en-US" altLang="el-GR" sz="6000" b="1" dirty="0" smtClean="0">
                <a:solidFill>
                  <a:srgbClr val="FF0000"/>
                </a:solidFill>
              </a:rPr>
              <a:t>20</a:t>
            </a:r>
            <a:endParaRPr lang="el-GR" altLang="el-GR" sz="6000" b="1" dirty="0" smtClean="0">
              <a:solidFill>
                <a:srgbClr val="FF0000"/>
              </a:solidFill>
            </a:endParaRPr>
          </a:p>
        </p:txBody>
      </p:sp>
      <p:sp>
        <p:nvSpPr>
          <p:cNvPr id="38915" name="Θέση αριθμού διαφάνειας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072CBA-05D6-4013-B3C9-F1A8589624C8}" type="slidenum">
              <a:rPr lang="el-GR" altLang="el-G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l-GR" altLang="el-G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l-GR" altLang="el-GR" sz="3200" dirty="0" smtClean="0">
                <a:solidFill>
                  <a:schemeClr val="tx1"/>
                </a:solidFill>
                <a:latin typeface="Cambria" pitchFamily="18" charset="0"/>
                <a:ea typeface="+mn-ea"/>
                <a:cs typeface="+mn-cs"/>
              </a:rPr>
              <a:t>Χρονικό Διάστημα Πρακτικής Άσκησης</a:t>
            </a:r>
            <a:endParaRPr lang="el-GR" altLang="el-GR" sz="3200" dirty="0">
              <a:solidFill>
                <a:schemeClr val="tx1"/>
              </a:solidFill>
              <a:latin typeface="Cambria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233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Οργανικό">
  <a:themeElements>
    <a:clrScheme name="Οργανικό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Οργανικό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Οργανικό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84</Words>
  <Application>Microsoft Office PowerPoint</Application>
  <PresentationFormat>Widescreen</PresentationFormat>
  <Paragraphs>21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Garamond</vt:lpstr>
      <vt:lpstr>Οργανικό</vt:lpstr>
      <vt:lpstr>  ΠΑΝΕΠΙΣΤΗΜΙΟ ΑΙΓΑΙΟΥ ΓΡΑΦΕΙΟ ΠΡΑΚΤΙΚΗΣ ΑΣΚΗΣΗΣ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Χρονικό Διάστημα Πρακτικής Άσκησης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ΠΑΝΕΠΙΣΤΗΜΙΟ ΑΙΓΑΙΟΥ ΓΡΑΦΕΙΟ ΠΡΑΚΤΙΚΗΣ ΑΣΚΗΣΗΣ</dc:title>
  <dc:creator>Evodia Theodosia</dc:creator>
  <cp:lastModifiedBy>qmlab</cp:lastModifiedBy>
  <cp:revision>70</cp:revision>
  <dcterms:created xsi:type="dcterms:W3CDTF">2019-03-13T09:56:18Z</dcterms:created>
  <dcterms:modified xsi:type="dcterms:W3CDTF">2020-03-13T08:52:45Z</dcterms:modified>
</cp:coreProperties>
</file>