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1515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838200" y="365127"/>
            <a:ext cx="10515600" cy="5811836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7458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9488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9956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5982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0945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86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5196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835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9419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38126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AB68A-1BBF-42E0-B5E4-0CF9E440A2DB}" type="datetimeFigureOut">
              <a:rPr lang="el-GR" smtClean="0"/>
              <a:t>20/10/2016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48410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b="1" dirty="0" smtClean="0"/>
              <a:t>ΕΙΣΑΚΤΕΟΙ 2016</a:t>
            </a:r>
            <a:endParaRPr lang="el-GR" b="1" dirty="0"/>
          </a:p>
        </p:txBody>
      </p:sp>
      <p:sp>
        <p:nvSpPr>
          <p:cNvPr id="7" name="Υπότιτλος 6"/>
          <p:cNvSpPr>
            <a:spLocks noGrp="1"/>
          </p:cNvSpPr>
          <p:nvPr>
            <p:ph type="subTitle" idx="1"/>
          </p:nvPr>
        </p:nvSpPr>
        <p:spPr>
          <a:xfrm>
            <a:off x="972670" y="3696168"/>
            <a:ext cx="10246659" cy="1655762"/>
          </a:xfrm>
        </p:spPr>
        <p:txBody>
          <a:bodyPr>
            <a:normAutofit/>
          </a:bodyPr>
          <a:lstStyle/>
          <a:p>
            <a:r>
              <a:rPr lang="el-GR" b="1" dirty="0" smtClean="0"/>
              <a:t>ΚΑΤΑΝΟΜΗ ΣΧΕΤΙΚΗΣ ΣΥΧΝΟΤΗΤΑΣ ΕΙΣΑΚΤΕΩΝ ΒΑΣΕΙ ΤΩΝ ΜΟΡΙΩΝ ΕΙΣΑΓΩΓΗΣ</a:t>
            </a:r>
          </a:p>
          <a:p>
            <a:r>
              <a:rPr lang="el-GR" b="1" dirty="0" smtClean="0"/>
              <a:t>Γενική Σειρά ημερήσιο </a:t>
            </a:r>
            <a:r>
              <a:rPr lang="el-GR" b="1" dirty="0" err="1" smtClean="0"/>
              <a:t>ΓΕΛ</a:t>
            </a:r>
            <a:r>
              <a:rPr lang="el-GR" b="1" dirty="0" smtClean="0"/>
              <a:t> (νέο)</a:t>
            </a:r>
          </a:p>
        </p:txBody>
      </p:sp>
    </p:spTree>
    <p:extLst>
      <p:ext uri="{BB962C8B-B14F-4D97-AF65-F5344CB8AC3E}">
        <p14:creationId xmlns:p14="http://schemas.microsoft.com/office/powerpoint/2010/main" val="42250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5" name="Θέση περιεχομένου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6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6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1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4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7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2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5" name="Θέση περιεχομένου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4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4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19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2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9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7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26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0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2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46" y="365125"/>
            <a:ext cx="1050390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3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17</Words>
  <Application>Microsoft Office PowerPoint</Application>
  <PresentationFormat>Ευρεία οθόνη</PresentationFormat>
  <Paragraphs>3</Paragraphs>
  <Slides>18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Θέμα του Office</vt:lpstr>
      <vt:lpstr>ΕΙΣΑΚΤΕΟΙ 2016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Balis Marios</dc:creator>
  <cp:lastModifiedBy>Bogordou Tania</cp:lastModifiedBy>
  <cp:revision>18</cp:revision>
  <dcterms:created xsi:type="dcterms:W3CDTF">2016-08-22T07:18:27Z</dcterms:created>
  <dcterms:modified xsi:type="dcterms:W3CDTF">2016-10-20T07:48:02Z</dcterms:modified>
</cp:coreProperties>
</file>