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04" d="100"/>
          <a:sy n="104" d="100"/>
        </p:scale>
        <p:origin x="24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AF66E-17AB-9162-D616-A78E25F2D8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76A9F-6C9B-2660-097A-988317199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97A1AD-8BBA-FEEC-35EF-175879BAC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0F86FB-21B4-70EF-DBD0-8BF12EC5D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BAD9F-8D01-9F05-8879-C9059FD18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3639401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E5759-7A18-FF95-347B-51179CB16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63255-2029-CEF8-970F-564018C803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BBCFD3-AF5E-C00B-2E38-7DEBC16B4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E1080-E35A-CA1B-F289-A6EBB8DA0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26B6F2-310D-8AB6-75F8-FCA7F973E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107591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63E30-9E04-5961-11A7-868200B38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0E04E-BC09-3A1A-F08B-D9AECEF641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0DFEC-E194-3C77-371E-EBD589D92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B58B0A-E797-8CDB-7BE2-C3179C45E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064ADF-6503-A525-334E-DD4D752DB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2408095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47AF8-FF27-0194-01B6-475E0DA43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BD7B6-6C84-A0D7-DCE5-E7409FBF58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83884E-CD29-2E16-1688-B6D157177E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07EA2F-0D34-1E1E-8BA1-92EACB1E2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38A95-298B-6E44-0EEE-B75336F2C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7AC488-4641-12BD-8FCC-6DC2F2D4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1505761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712FB-AA0E-B4C2-1961-1E7D6F636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522235-B094-CA60-C71D-6A0980C81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84C562-7A5F-F38E-BA0F-AAD20EFD1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848E8C-6EFA-A75E-A7D4-1530986117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E2BC39-5610-1F9C-32BA-6ABA1A6E0E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76794D-1F0A-EEB0-AFE6-DDA323744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78F224-6F29-681D-216B-794CF7574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A447F9-C411-518B-8D74-4593D8AE3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4137259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B7349-FF1A-EA76-B00E-13595180F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7C14E8-BDFA-E096-79EB-447F465C5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8F2E88-8051-2BF9-4AAD-ACD66E9D9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AD9B15-E3AA-C958-915D-A360B2010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1275674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4AFF72-4BDE-9599-36D7-60732AA68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C74EF-1CD1-C035-1E7A-707A915E2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E1CD02-B542-4DB6-54F0-936A510E9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976800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E4061-259B-7C73-BBD5-730056B6F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B9844-263F-A243-78B5-511D36A721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BD6906-CE71-A633-7A4C-1B31C8DC30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C1ED16-7CEB-DEEE-4036-E9AD978DE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19F0E0-7337-FFA4-6FDB-514E89250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821A26-3D41-A21F-8C9E-12F821782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1790604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36D92-37C1-9016-DFA5-E40F2C8EA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6B0306-23DA-6581-8FC3-8D0BD14524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57B37E-3E8D-4956-1EDE-53558FBFF6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DEF022-994E-0FA8-5715-29702EAC8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3F5416-D79B-B14A-CA9C-B77768032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372658-554C-7E4F-AFC7-D9A0FD65F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234149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5A85D-208E-0E89-AED3-80E02413E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7D923C-C2A0-B0AB-E3DD-6936CC8CA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AD209C-9BDF-AF2F-094E-0F1AD180F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7A0CA-2D21-C236-2D3D-6322729FA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C9E4F0-0455-6E27-C189-E96F8B6C2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1788611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E48F2D-E42B-58E0-2D94-2989AC17A4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4790AD-DD33-EBEC-2721-434829AD7C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209C1-5407-6FD0-5E3A-E861F12E3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ADFDBE-F4B7-FBE6-BC4D-1C43320C5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15B09-43D8-9E15-70F1-758AD48F3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541408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1FD6A1-0C74-815F-507B-B582FA861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7EEFC9-366F-C44B-161E-6F1B6568F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39DC1-4C64-4DA7-0BBE-0F49B27C16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48DAD-BE8B-EB40-992F-B6EE8DC12E1B}" type="datetimeFigureOut">
              <a:rPr lang="en-GR" smtClean="0"/>
              <a:t>7/3/23</a:t>
            </a:fld>
            <a:endParaRPr lang="en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AF31F-6BD0-D0C0-E690-C37D838534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2FD2F4-FCAA-81B0-B433-7837CF7F09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458D9-B33B-5149-B51C-0DB1C2F52185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2690102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ymvouleutikos-stathmos-samou@aegean.g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8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30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8BDDC3E9-F154-57F7-D2C0-675622EC2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l-GR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Ομάδα προσωπικής ανάπτυξης για φοιτητές</a:t>
            </a:r>
            <a:endParaRPr lang="en-GR" dirty="0"/>
          </a:p>
        </p:txBody>
      </p:sp>
      <p:sp>
        <p:nvSpPr>
          <p:cNvPr id="37" name="Arc 3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DC79923A-CEF2-8AF8-4581-59AC6AC88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855371" cy="435133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l-G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Μεγαλώνω και με μαθαίνω </a:t>
            </a:r>
            <a:endParaRPr lang="el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l-G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…ένα ταξίδι αυτογνωσίας μέσα από τις αφηγήσεις μας  για τις αγωνίες, τα όνειρα, τις σχέσεις και τις ιστορίες δύναμής μας…</a:t>
            </a:r>
            <a:endParaRPr lang="en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l-G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Δια ζώσης: κάθε Τρίτη στις 12.30 -14.30 </a:t>
            </a:r>
            <a:r>
              <a:rPr lang="el-G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μ.μ</a:t>
            </a:r>
            <a:r>
              <a:rPr lang="el-G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(γραφείο Συμβουλευτικού Σταθμού)</a:t>
            </a:r>
            <a:endParaRPr lang="en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l-G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Διαδικτυακά: κάθε Τετάρτη στις 19.00-21.00 μ.μ. (πλατφόρμα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zoom</a:t>
            </a:r>
            <a:r>
              <a:rPr lang="el-G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l-G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μερομηνίες</a:t>
            </a:r>
            <a:r>
              <a:rPr lang="el-G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έναρξης: 28 &amp; 29/03 αντίστοιχα.</a:t>
            </a:r>
            <a:endParaRPr lang="en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endParaRPr lang="el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l-G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Δηλώσεις συμμετοχής: </a:t>
            </a: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symvouleutikos</a:t>
            </a:r>
            <a:r>
              <a:rPr lang="el-GR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-</a:t>
            </a: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stathmos</a:t>
            </a:r>
            <a:r>
              <a:rPr lang="el-GR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-</a:t>
            </a: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samou</a:t>
            </a:r>
            <a:r>
              <a:rPr lang="el-GR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@</a:t>
            </a: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aegean</a:t>
            </a:r>
            <a:r>
              <a:rPr lang="el-GR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gr</a:t>
            </a:r>
            <a:endParaRPr lang="en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l-G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έως την Παρασκευή 17/03/23</a:t>
            </a:r>
            <a:endParaRPr lang="en-G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R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714BEF0-E47A-3143-4179-92D9080D6A24}"/>
              </a:ext>
            </a:extLst>
          </p:cNvPr>
          <p:cNvGrpSpPr/>
          <p:nvPr/>
        </p:nvGrpSpPr>
        <p:grpSpPr>
          <a:xfrm>
            <a:off x="7434363" y="1973198"/>
            <a:ext cx="5212709" cy="4056191"/>
            <a:chOff x="7656785" y="1825625"/>
            <a:chExt cx="5212709" cy="4056191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BA1AD79-BAD8-0E21-8B3D-A6D090E7DBE0}"/>
                </a:ext>
              </a:extLst>
            </p:cNvPr>
            <p:cNvSpPr txBox="1"/>
            <p:nvPr/>
          </p:nvSpPr>
          <p:spPr>
            <a:xfrm>
              <a:off x="7656785" y="2393593"/>
              <a:ext cx="457200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l-GR" sz="1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Συμβουλευτικός Σταθμός Σχολής Θετικών Επιστημών</a:t>
              </a:r>
              <a:r>
                <a:rPr lang="en-GR" b="1" dirty="0">
                  <a:effectLst/>
                </a:rPr>
                <a:t> </a:t>
              </a:r>
              <a:endParaRPr lang="en-GR" b="1" dirty="0"/>
            </a:p>
          </p:txBody>
        </p:sp>
        <p:pic>
          <p:nvPicPr>
            <p:cNvPr id="40" name="Εικόνα 11">
              <a:extLst>
                <a:ext uri="{FF2B5EF4-FFF2-40B4-BE49-F238E27FC236}">
                  <a16:creationId xmlns:a16="http://schemas.microsoft.com/office/drawing/2014/main" id="{3399759B-0843-E9D7-81B0-CD4101A85D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981460" y="4152441"/>
              <a:ext cx="2061538" cy="685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F0AFD699-C7CC-580B-664A-A54DE46A667A}"/>
                </a:ext>
              </a:extLst>
            </p:cNvPr>
            <p:cNvSpPr txBox="1"/>
            <p:nvPr/>
          </p:nvSpPr>
          <p:spPr>
            <a:xfrm>
              <a:off x="8528723" y="3633411"/>
              <a:ext cx="434077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l-GR" sz="1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Κέντρο Πρόληψης </a:t>
              </a:r>
              <a:r>
                <a:rPr lang="el-GR" sz="18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Π.Ε.Σάμου</a:t>
              </a:r>
              <a:r>
                <a:rPr lang="el-GR" sz="1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en-GR" b="1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3C40A0E6-ACD8-B31F-03BA-842FD7663E8F}"/>
                </a:ext>
              </a:extLst>
            </p:cNvPr>
            <p:cNvSpPr txBox="1"/>
            <p:nvPr/>
          </p:nvSpPr>
          <p:spPr>
            <a:xfrm>
              <a:off x="8030697" y="4876191"/>
              <a:ext cx="396306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l-GR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Σε συνεργασία με τον Οργανισμό Κατά των Ναρκωτικών ΟΚΑΝΑ</a:t>
              </a:r>
              <a:r>
                <a:rPr lang="en-GR" sz="1600" b="1" dirty="0">
                  <a:effectLst/>
                </a:rPr>
                <a:t> </a:t>
              </a:r>
              <a:endParaRPr lang="en-GR" sz="1600" b="1" dirty="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B65DBFDC-B3DF-381F-6B77-ACB3CBEEADFB}"/>
                </a:ext>
              </a:extLst>
            </p:cNvPr>
            <p:cNvSpPr/>
            <p:nvPr/>
          </p:nvSpPr>
          <p:spPr>
            <a:xfrm>
              <a:off x="7858897" y="1825625"/>
              <a:ext cx="4134865" cy="4056191"/>
            </a:xfrm>
            <a:prstGeom prst="rect">
              <a:avLst/>
            </a:prstGeom>
            <a:noFill/>
            <a:ln w="1905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R"/>
            </a:p>
          </p:txBody>
        </p:sp>
      </p:grpSp>
    </p:spTree>
    <p:extLst>
      <p:ext uri="{BB962C8B-B14F-4D97-AF65-F5344CB8AC3E}">
        <p14:creationId xmlns:p14="http://schemas.microsoft.com/office/powerpoint/2010/main" val="3807719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110</Words>
  <Application>Microsoft Macintosh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Ομάδα προσωπικής ανάπτυξης για φοιτητές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Ομάδα προσωπικής ανάπτυξης για φοιτητές</dc:title>
  <dc:creator>Kyriakou Niki</dc:creator>
  <cp:lastModifiedBy>Kyriakou Niki</cp:lastModifiedBy>
  <cp:revision>2</cp:revision>
  <dcterms:created xsi:type="dcterms:W3CDTF">2023-03-07T11:31:24Z</dcterms:created>
  <dcterms:modified xsi:type="dcterms:W3CDTF">2023-03-07T11:43:58Z</dcterms:modified>
</cp:coreProperties>
</file>