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470" autoAdjust="0"/>
    <p:restoredTop sz="94660"/>
  </p:normalViewPr>
  <p:slideViewPr>
    <p:cSldViewPr snapToGrid="0">
      <p:cViewPr varScale="1">
        <p:scale>
          <a:sx n="48" d="100"/>
          <a:sy n="48" d="100"/>
        </p:scale>
        <p:origin x="48" y="9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C3D24045-4241-B0F8-D55E-6E28763DC5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Υπότιτλος 2">
            <a:extLst>
              <a:ext uri="{FF2B5EF4-FFF2-40B4-BE49-F238E27FC236}">
                <a16:creationId xmlns:a16="http://schemas.microsoft.com/office/drawing/2014/main" id="{F2FB113A-42B1-77E9-6238-F38D23F0FB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2ED95082-DFF3-9BDC-E2DE-C373C9097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3D95A84F-F37B-3EB7-2296-1BD1E97A2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85F7C4EF-3145-111E-8227-B60F4D18B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93899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9D506778-1B11-951E-75D5-D8766B57E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D3D8312C-E7AF-B3DD-AE81-E68FB6069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0627BB57-EF21-A470-3938-CFC331F99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3C09980A-9E46-9F7C-8524-F1F2797B8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6F66D92F-6AD9-277B-F91F-ABBF7D57F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2762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4F7D4C16-D9F7-55C9-38BD-3B6BD15F6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1DE50D5C-2F04-2FD1-FE20-066CE297A7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02539481-18F1-35BD-520C-A548B13B4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D62767C1-85E4-3D46-BDBF-06EB77184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34EC0C12-2DCC-8655-73C6-B550512EF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68810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C90B2630-E486-8940-0D99-62EF23657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CA2086CA-C6F0-2A1C-0AA9-6137AFB180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C2B06C08-0555-8761-E75C-0E86DE634E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BE5774D2-9C5F-2DC8-C8B1-52F278B11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1FB6CE98-86F0-9420-181A-1C2D5355F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D3D07622-4C19-CE9C-B220-FA88819A2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1545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01434FDC-3122-8AD1-C94B-AA48C8C02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CF789B5A-7FD7-2A33-81DC-A6B4E8AAE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B10DA22B-7F70-63D2-7654-F934D7DCE4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5" name="Θέση κειμένου 4">
            <a:extLst>
              <a:ext uri="{FF2B5EF4-FFF2-40B4-BE49-F238E27FC236}">
                <a16:creationId xmlns:a16="http://schemas.microsoft.com/office/drawing/2014/main" id="{8E1155F0-7BCA-96BC-33A3-E49FC16D04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6" name="Θέση περιεχομένου 5">
            <a:extLst>
              <a:ext uri="{FF2B5EF4-FFF2-40B4-BE49-F238E27FC236}">
                <a16:creationId xmlns:a16="http://schemas.microsoft.com/office/drawing/2014/main" id="{21D07F2D-DFBB-7FD5-3EF4-0AD571DCBE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7" name="Θέση ημερομηνίας 6">
            <a:extLst>
              <a:ext uri="{FF2B5EF4-FFF2-40B4-BE49-F238E27FC236}">
                <a16:creationId xmlns:a16="http://schemas.microsoft.com/office/drawing/2014/main" id="{9D850036-9422-6DED-4B43-A08DCEB80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8" name="Θέση υποσέλιδου 7">
            <a:extLst>
              <a:ext uri="{FF2B5EF4-FFF2-40B4-BE49-F238E27FC236}">
                <a16:creationId xmlns:a16="http://schemas.microsoft.com/office/drawing/2014/main" id="{4E63AF0F-FDAB-0638-7FE6-2CEA02CA5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Θέση αριθμού διαφάνειας 8">
            <a:extLst>
              <a:ext uri="{FF2B5EF4-FFF2-40B4-BE49-F238E27FC236}">
                <a16:creationId xmlns:a16="http://schemas.microsoft.com/office/drawing/2014/main" id="{7A94DEFE-0B03-AEAC-5661-BC02829DC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15478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845F32E4-3DCF-8EC7-99E7-8512832CA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ημερομηνίας 2">
            <a:extLst>
              <a:ext uri="{FF2B5EF4-FFF2-40B4-BE49-F238E27FC236}">
                <a16:creationId xmlns:a16="http://schemas.microsoft.com/office/drawing/2014/main" id="{5777EC5C-0606-46F8-6D38-41CEC94D4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4" name="Θέση υποσέλιδου 3">
            <a:extLst>
              <a:ext uri="{FF2B5EF4-FFF2-40B4-BE49-F238E27FC236}">
                <a16:creationId xmlns:a16="http://schemas.microsoft.com/office/drawing/2014/main" id="{14246FE5-275C-64B6-1A35-F5581182A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7BB8A6DB-50DB-8E35-9B67-C85AFFB10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70153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>
            <a:extLst>
              <a:ext uri="{FF2B5EF4-FFF2-40B4-BE49-F238E27FC236}">
                <a16:creationId xmlns:a16="http://schemas.microsoft.com/office/drawing/2014/main" id="{DB6858BB-2DB2-08D0-E2C7-2EA936AEB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3" name="Θέση υποσέλιδου 2">
            <a:extLst>
              <a:ext uri="{FF2B5EF4-FFF2-40B4-BE49-F238E27FC236}">
                <a16:creationId xmlns:a16="http://schemas.microsoft.com/office/drawing/2014/main" id="{3AF11900-1CCD-488D-DCB2-0BD46EEE5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4FCB7323-79B4-0FB9-1CF9-42A8BA54C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49882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0753859-CC0E-FC43-CB6C-6564E2F31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D0EF75FA-0FD1-F742-4847-C6FC30DF5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4D35FBAB-03AE-B786-A8FE-CEDB466219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F6A3FB78-588F-D781-8261-D7B7AC3C1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23DAEA75-50E1-FAF1-E626-291BA7B05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3A0F5696-D204-18AC-74A9-F135291A5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90837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10AF69A-80BD-0AE6-65E0-E4E54364E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εικόνας 2">
            <a:extLst>
              <a:ext uri="{FF2B5EF4-FFF2-40B4-BE49-F238E27FC236}">
                <a16:creationId xmlns:a16="http://schemas.microsoft.com/office/drawing/2014/main" id="{A758D7CC-3D00-2F04-5F0C-606D5E6834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79E77BAE-9B88-B6A0-21F5-1E9CF78E51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45823005-5492-55A9-19D7-912DDB69E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D43E897B-271B-18D8-1383-AD7A1F9DB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E0319BE2-FB25-B700-EF03-53C06D285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085890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4971EB0F-63AB-ED2D-8062-EAE2E975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8860D6ED-4B34-1DE8-69AC-7E48036397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9ED9A0FF-A2F9-B25C-47AA-A77F4E8A3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6A2EE145-7F9E-7F19-EB62-E3BBC9BD3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C2C59575-EC15-3DD4-508C-6FD2F9160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7815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>
            <a:extLst>
              <a:ext uri="{FF2B5EF4-FFF2-40B4-BE49-F238E27FC236}">
                <a16:creationId xmlns:a16="http://schemas.microsoft.com/office/drawing/2014/main" id="{B8903C7E-B1D7-1B7D-C306-CF6D7957F1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92B4B668-608F-256A-A9CF-3061DE3256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3F1D0D0D-43BB-6905-5528-D04B59358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69BC7047-8A7F-0C60-618C-36858805C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2EFC16DC-0365-B6B7-2521-CBBF9BFA5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3332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>
            <a:extLst>
              <a:ext uri="{FF2B5EF4-FFF2-40B4-BE49-F238E27FC236}">
                <a16:creationId xmlns:a16="http://schemas.microsoft.com/office/drawing/2014/main" id="{77B11EB2-6CC5-3992-37C4-717D2FA85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5C0DEFA8-7B0E-EAEF-6AA6-EDC02564D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5DD3A4BA-E0C2-27DF-0CD6-A8B9C990E7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63CFC7-EE8E-4292-B40E-6AB60CC92AB7}" type="datetimeFigureOut">
              <a:rPr lang="el-GR" smtClean="0"/>
              <a:t>3/12/2024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48E79E11-2F24-7461-5C58-B250374888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FD3614AC-AF3A-3962-EEE5-A688B28A3F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DF29E6-3FF5-4D59-B617-0FDE7F79AAB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00675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Εικόνα 4" descr="Εικόνα που περιέχει ασπρόμαυρο, εξωτερικός χώρος/ύπαιθρος, σπίτι, ουρανός&#10;&#10;Περιγραφή που δημιουργήθηκε αυτόματα">
            <a:extLst>
              <a:ext uri="{FF2B5EF4-FFF2-40B4-BE49-F238E27FC236}">
                <a16:creationId xmlns:a16="http://schemas.microsoft.com/office/drawing/2014/main" id="{4A301675-21AC-066E-187C-B3389EBE6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" t="26107" r="1251" b="23716"/>
          <a:stretch/>
        </p:blipFill>
        <p:spPr>
          <a:xfrm>
            <a:off x="0" y="0"/>
            <a:ext cx="9350477" cy="3628103"/>
          </a:xfrm>
          <a:prstGeom prst="rect">
            <a:avLst/>
          </a:prstGeom>
        </p:spPr>
      </p:pic>
      <p:pic>
        <p:nvPicPr>
          <p:cNvPr id="7" name="Εικόνα 6" descr="Εικόνα που περιέχει ανθρώπινο πρόσωπο, ρουχισμός, άτομο, αγόρι&#10;&#10;Περιγραφή που δημιουργήθηκε αυτόματα">
            <a:extLst>
              <a:ext uri="{FF2B5EF4-FFF2-40B4-BE49-F238E27FC236}">
                <a16:creationId xmlns:a16="http://schemas.microsoft.com/office/drawing/2014/main" id="{B5D929CD-7781-5B36-97B2-DF24FB445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8" t="8940" r="-1" b="32078"/>
          <a:stretch/>
        </p:blipFill>
        <p:spPr>
          <a:xfrm>
            <a:off x="-121106" y="3628103"/>
            <a:ext cx="9592687" cy="314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2019"/>
      </p:ext>
    </p:extLst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Ευρεία οθόνη</PresentationFormat>
  <Paragraphs>0</Paragraphs>
  <Slides>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Θέμα του Office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Leontakianakou Eirini</dc:creator>
  <cp:lastModifiedBy>Leontakianakou Eirini</cp:lastModifiedBy>
  <cp:revision>1</cp:revision>
  <dcterms:created xsi:type="dcterms:W3CDTF">2024-12-03T08:44:50Z</dcterms:created>
  <dcterms:modified xsi:type="dcterms:W3CDTF">2024-12-03T09:07:44Z</dcterms:modified>
</cp:coreProperties>
</file>