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48" r:id="rId1"/>
    <p:sldMasterId id="2147483665" r:id="rId2"/>
  </p:sldMasterIdLst>
  <p:notesMasterIdLst>
    <p:notesMasterId r:id="rId1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6" r:id="rId10"/>
    <p:sldId id="263" r:id="rId11"/>
  </p:sldIdLst>
  <p:sldSz cx="12192000" cy="6858000"/>
  <p:notesSz cx="6858000" cy="9144000"/>
  <p:embeddedFontLst>
    <p:embeddedFont>
      <p:font typeface="Manrope" pitchFamily="2" charset="0"/>
      <p:regular r:id="rId13"/>
      <p:bold r:id="rId14"/>
    </p:embeddedFont>
    <p:embeddedFont>
      <p:font typeface="Manrope ExtraBold" pitchFamily="2" charset="0"/>
      <p:bold r:id="rId15"/>
    </p:embeddedFont>
    <p:embeddedFont>
      <p:font typeface="Manrope Medium" pitchFamily="2" charset="0"/>
      <p:regular r:id="rId16"/>
      <p:bold r:id="rId17"/>
    </p:embeddedFont>
    <p:embeddedFont>
      <p:font typeface="Roboto" panose="02000000000000000000" pitchFamily="2" charset="0"/>
      <p:regular r:id="rId18"/>
      <p:bold r:id="rId19"/>
      <p:italic r:id="rId20"/>
      <p:boldItalic r:id="rId21"/>
    </p:embeddedFont>
    <p:embeddedFont>
      <p:font typeface="Roboto Black" panose="02000000000000000000" pitchFamily="2" charset="0"/>
      <p:bold r:id="rId22"/>
      <p:boldItalic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521415D9-36F7-43E2-AB2F-B90AF26B5E84}">
      <p14:sectionLst xmlns:p14="http://schemas.microsoft.com/office/powerpoint/2010/main">
        <p14:section name="Default Section" id="{E91E259C-A415-4114-AE58-346BE1B8E538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6"/>
          </p14:sldIdLst>
        </p14:section>
        <p14:section name="Untitled Section" id="{086D6A84-6D66-4B7C-8AF7-A3A64FE92C2F}">
          <p14:sldIdLst>
            <p14:sldId id="263"/>
          </p14:sldIdLst>
        </p14:section>
      </p14:sectionLst>
    </p:ex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5" roundtripDataSignature="AMtx7mjef2z7YfGskgF/1mcy6JJ00KZa/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font" Target="fonts/font9.fntdata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customschemas.google.com/relationships/presentationmetadata" Target="meta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font" Target="fonts/font7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30089e01756_6_19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g30089e01756_6_1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30089e01756_6_20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Google Shape;188;g30089e01756_6_2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30089e01756_6_2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" name="Google Shape;195;g30089e01756_6_2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30089e01756_6_2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30089e01756_6_2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30089e01756_6_2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30089e01756_6_2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0089e01756_6_2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0089e01756_6_2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30089e01756_6_2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" name="Google Shape;235;g30089e01756_6_27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6" name="Google Shape;236;g30089e01756_6_27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30089e01756_6_20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Google Shape;188;g30089e01756_6_2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24333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30089e01756_6_29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" name="Google Shape;247;g30089e01756_6_2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3;p1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864" y="3861"/>
            <a:ext cx="12184518" cy="6853791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16"/>
          <p:cNvSpPr txBox="1">
            <a:spLocks noGrp="1"/>
          </p:cNvSpPr>
          <p:nvPr>
            <p:ph type="ctrTitle"/>
          </p:nvPr>
        </p:nvSpPr>
        <p:spPr>
          <a:xfrm>
            <a:off x="322212" y="961208"/>
            <a:ext cx="8351769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6"/>
          <p:cNvSpPr txBox="1">
            <a:spLocks noGrp="1"/>
          </p:cNvSpPr>
          <p:nvPr>
            <p:ph type="subTitle" idx="1"/>
          </p:nvPr>
        </p:nvSpPr>
        <p:spPr>
          <a:xfrm>
            <a:off x="322212" y="3442298"/>
            <a:ext cx="9144000" cy="903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pic>
        <p:nvPicPr>
          <p:cNvPr id="16" name="Google Shape;16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5120" y="5897757"/>
            <a:ext cx="3297652" cy="717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_Slide">
  <p:cSld name="End_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oogle Shape;18;p1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-504138"/>
            <a:ext cx="13855891" cy="7793938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17"/>
          <p:cNvSpPr txBox="1">
            <a:spLocks noGrp="1"/>
          </p:cNvSpPr>
          <p:nvPr>
            <p:ph type="ctrTitle"/>
          </p:nvPr>
        </p:nvSpPr>
        <p:spPr>
          <a:xfrm>
            <a:off x="322211" y="660424"/>
            <a:ext cx="1154706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7"/>
          <p:cNvSpPr txBox="1">
            <a:spLocks noGrp="1"/>
          </p:cNvSpPr>
          <p:nvPr>
            <p:ph type="subTitle" idx="1"/>
          </p:nvPr>
        </p:nvSpPr>
        <p:spPr>
          <a:xfrm>
            <a:off x="322211" y="3141514"/>
            <a:ext cx="11547059" cy="903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pic>
        <p:nvPicPr>
          <p:cNvPr id="21" name="Google Shape;21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2211" y="5513789"/>
            <a:ext cx="1385512" cy="10484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Google Shape;22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52721" y="5513789"/>
            <a:ext cx="9026068" cy="11015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s_With_Image_4">
  <p:cSld name="Contents_With_Image_4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8"/>
          <p:cNvSpPr/>
          <p:nvPr/>
        </p:nvSpPr>
        <p:spPr>
          <a:xfrm>
            <a:off x="7641771" y="0"/>
            <a:ext cx="4550229" cy="6858000"/>
          </a:xfrm>
          <a:prstGeom prst="rect">
            <a:avLst/>
          </a:prstGeom>
          <a:solidFill>
            <a:srgbClr val="2A439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" name="Google Shape;25;p18"/>
          <p:cNvSpPr>
            <a:spLocks noGrp="1"/>
          </p:cNvSpPr>
          <p:nvPr>
            <p:ph type="pic" idx="2"/>
          </p:nvPr>
        </p:nvSpPr>
        <p:spPr>
          <a:xfrm>
            <a:off x="5921829" y="804373"/>
            <a:ext cx="6035323" cy="4797449"/>
          </a:xfrm>
          <a:prstGeom prst="rect">
            <a:avLst/>
          </a:prstGeom>
          <a:solidFill>
            <a:srgbClr val="E5E5E5"/>
          </a:solidFill>
          <a:ln>
            <a:noFill/>
          </a:ln>
        </p:spPr>
      </p:sp>
      <p:sp>
        <p:nvSpPr>
          <p:cNvPr id="26" name="Google Shape;26;p18"/>
          <p:cNvSpPr txBox="1">
            <a:spLocks noGrp="1"/>
          </p:cNvSpPr>
          <p:nvPr>
            <p:ph type="title"/>
          </p:nvPr>
        </p:nvSpPr>
        <p:spPr>
          <a:xfrm>
            <a:off x="310017" y="404812"/>
            <a:ext cx="4347482" cy="13854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8"/>
          <p:cNvSpPr txBox="1">
            <a:spLocks noGrp="1"/>
          </p:cNvSpPr>
          <p:nvPr>
            <p:ph type="body" idx="1"/>
          </p:nvPr>
        </p:nvSpPr>
        <p:spPr>
          <a:xfrm>
            <a:off x="310017" y="2049314"/>
            <a:ext cx="4347482" cy="35525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8" name="Google Shape;28;p18"/>
          <p:cNvSpPr txBox="1">
            <a:spLocks noGrp="1"/>
          </p:cNvSpPr>
          <p:nvPr>
            <p:ph type="ftr" idx="11"/>
          </p:nvPr>
        </p:nvSpPr>
        <p:spPr>
          <a:xfrm>
            <a:off x="11131824" y="6306817"/>
            <a:ext cx="745172" cy="198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800" b="0" i="0" u="none" strike="noStrike" cap="none">
                <a:solidFill>
                  <a:srgbClr val="E5E5E5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18"/>
          <p:cNvSpPr txBox="1"/>
          <p:nvPr/>
        </p:nvSpPr>
        <p:spPr>
          <a:xfrm>
            <a:off x="11277600" y="339355"/>
            <a:ext cx="599396" cy="204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fld id="{00000000-1234-1234-1234-123412341234}" type="slidenum">
              <a:rPr lang="en-US" sz="1000" b="0" i="0" u="none" strike="noStrike" cap="none">
                <a:solidFill>
                  <a:schemeClr val="accent1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‹#›</a:t>
            </a:fld>
            <a:endParaRPr sz="1000" b="0" i="0" u="none" strike="noStrike" cap="none">
              <a:solidFill>
                <a:schemeClr val="accent1"/>
              </a:solidFill>
              <a:latin typeface="Manrope ExtraBold"/>
              <a:ea typeface="Manrope ExtraBold"/>
              <a:cs typeface="Manrope ExtraBold"/>
              <a:sym typeface="Manrope ExtraBold"/>
            </a:endParaRPr>
          </a:p>
        </p:txBody>
      </p:sp>
      <p:pic>
        <p:nvPicPr>
          <p:cNvPr id="30" name="Google Shape;30;p1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05120" y="5897757"/>
            <a:ext cx="3297652" cy="717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s_With_Image_2">
  <p:cSld name="Contents_With_Image_2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A439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19"/>
          <p:cNvSpPr txBox="1"/>
          <p:nvPr/>
        </p:nvSpPr>
        <p:spPr>
          <a:xfrm>
            <a:off x="11277600" y="339355"/>
            <a:ext cx="599396" cy="204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fld id="{00000000-1234-1234-1234-123412341234}" type="slidenum">
              <a:rPr lang="en-US" sz="1000" b="0" i="0" u="none" strike="noStrike" cap="none">
                <a:solidFill>
                  <a:schemeClr val="accent1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‹#›</a:t>
            </a:fld>
            <a:endParaRPr sz="1000" b="0" i="0" u="none" strike="noStrike" cap="none">
              <a:solidFill>
                <a:schemeClr val="accent1"/>
              </a:solidFill>
              <a:latin typeface="Manrope ExtraBold"/>
              <a:ea typeface="Manrope ExtraBold"/>
              <a:cs typeface="Manrope ExtraBold"/>
              <a:sym typeface="Manrope ExtraBold"/>
            </a:endParaRPr>
          </a:p>
        </p:txBody>
      </p:sp>
      <p:sp>
        <p:nvSpPr>
          <p:cNvPr id="34" name="Google Shape;34;p19"/>
          <p:cNvSpPr txBox="1">
            <a:spLocks noGrp="1"/>
          </p:cNvSpPr>
          <p:nvPr>
            <p:ph type="ftr" idx="11"/>
          </p:nvPr>
        </p:nvSpPr>
        <p:spPr>
          <a:xfrm>
            <a:off x="315488" y="6313298"/>
            <a:ext cx="745172" cy="198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800" b="0" i="0" u="none" strike="noStrike" cap="none">
                <a:solidFill>
                  <a:srgbClr val="E5E5E5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5" name="Google Shape;35;p19"/>
          <p:cNvSpPr>
            <a:spLocks noGrp="1"/>
          </p:cNvSpPr>
          <p:nvPr>
            <p:ph type="pic" idx="2"/>
          </p:nvPr>
        </p:nvSpPr>
        <p:spPr>
          <a:xfrm>
            <a:off x="241626" y="804374"/>
            <a:ext cx="6027065" cy="4790884"/>
          </a:xfrm>
          <a:prstGeom prst="rect">
            <a:avLst/>
          </a:prstGeom>
          <a:solidFill>
            <a:srgbClr val="E5E5E5"/>
          </a:solidFill>
          <a:ln>
            <a:noFill/>
          </a:ln>
        </p:spPr>
      </p:sp>
      <p:sp>
        <p:nvSpPr>
          <p:cNvPr id="36" name="Google Shape;36;p19"/>
          <p:cNvSpPr txBox="1"/>
          <p:nvPr/>
        </p:nvSpPr>
        <p:spPr>
          <a:xfrm>
            <a:off x="7436531" y="404812"/>
            <a:ext cx="4347482" cy="13854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lang="en-US" sz="32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Click to edit Master title style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19"/>
          <p:cNvSpPr txBox="1">
            <a:spLocks noGrp="1"/>
          </p:cNvSpPr>
          <p:nvPr>
            <p:ph type="body" idx="1"/>
          </p:nvPr>
        </p:nvSpPr>
        <p:spPr>
          <a:xfrm>
            <a:off x="7436531" y="2049314"/>
            <a:ext cx="4347482" cy="35525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5E5E5"/>
              </a:buClr>
              <a:buSzPts val="1600"/>
              <a:buNone/>
              <a:defRPr sz="1600">
                <a:solidFill>
                  <a:srgbClr val="E5E5E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pic>
        <p:nvPicPr>
          <p:cNvPr id="38" name="Google Shape;38;p1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18120" y="5898614"/>
            <a:ext cx="3289774" cy="7157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s_Logo_Cutout">
  <p:cSld name="Contents_Logo_Cutou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Google Shape;40;p2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864" y="3862"/>
            <a:ext cx="12184518" cy="6853791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Google Shape;41;p20"/>
          <p:cNvSpPr txBox="1">
            <a:spLocks noGrp="1"/>
          </p:cNvSpPr>
          <p:nvPr>
            <p:ph type="ftr" idx="11"/>
          </p:nvPr>
        </p:nvSpPr>
        <p:spPr>
          <a:xfrm>
            <a:off x="11131824" y="6296328"/>
            <a:ext cx="745172" cy="198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800" b="0" i="0" u="none" strike="noStrike" cap="none">
                <a:solidFill>
                  <a:srgbClr val="2A4396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2" name="Google Shape;42;p20"/>
          <p:cNvSpPr txBox="1">
            <a:spLocks noGrp="1"/>
          </p:cNvSpPr>
          <p:nvPr>
            <p:ph type="title"/>
          </p:nvPr>
        </p:nvSpPr>
        <p:spPr>
          <a:xfrm>
            <a:off x="407987" y="404814"/>
            <a:ext cx="11376025" cy="1265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0"/>
          <p:cNvSpPr txBox="1">
            <a:spLocks noGrp="1"/>
          </p:cNvSpPr>
          <p:nvPr>
            <p:ph type="body" idx="1"/>
          </p:nvPr>
        </p:nvSpPr>
        <p:spPr>
          <a:xfrm>
            <a:off x="407988" y="1905000"/>
            <a:ext cx="11376025" cy="37671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2000"/>
              <a:buChar char="•"/>
              <a:defRPr sz="2000">
                <a:solidFill>
                  <a:srgbClr val="3F3F3F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 sz="1800">
                <a:solidFill>
                  <a:srgbClr val="3F3F3F"/>
                </a:solidFill>
              </a:defRPr>
            </a:lvl2pPr>
            <a:lvl3pPr marL="1371600" lvl="2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 sz="1600"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 sz="1400">
                <a:solidFill>
                  <a:srgbClr val="3F3F3F"/>
                </a:solidFill>
              </a:defRPr>
            </a:lvl4pPr>
            <a:lvl5pPr marL="2286000" lvl="4" indent="-30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200"/>
              <a:buChar char="•"/>
              <a:defRPr sz="1200"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4" name="Google Shape;44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5120" y="5897757"/>
            <a:ext cx="3297652" cy="717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ansition_White">
  <p:cSld name="Transition_White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1"/>
          <p:cNvSpPr txBox="1">
            <a:spLocks noGrp="1"/>
          </p:cNvSpPr>
          <p:nvPr>
            <p:ph type="ctrTitle"/>
          </p:nvPr>
        </p:nvSpPr>
        <p:spPr>
          <a:xfrm>
            <a:off x="322211" y="849788"/>
            <a:ext cx="11461801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1"/>
          <p:cNvSpPr txBox="1">
            <a:spLocks noGrp="1"/>
          </p:cNvSpPr>
          <p:nvPr>
            <p:ph type="subTitle" idx="1"/>
          </p:nvPr>
        </p:nvSpPr>
        <p:spPr>
          <a:xfrm>
            <a:off x="322211" y="3429000"/>
            <a:ext cx="11461801" cy="903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s_White">
  <p:cSld name="Contents_White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22"/>
          <p:cNvSpPr txBox="1">
            <a:spLocks noGrp="1"/>
          </p:cNvSpPr>
          <p:nvPr>
            <p:ph type="title"/>
          </p:nvPr>
        </p:nvSpPr>
        <p:spPr>
          <a:xfrm>
            <a:off x="407987" y="404814"/>
            <a:ext cx="11376025" cy="1265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22"/>
          <p:cNvSpPr txBox="1">
            <a:spLocks noGrp="1"/>
          </p:cNvSpPr>
          <p:nvPr>
            <p:ph type="ftr" idx="11"/>
          </p:nvPr>
        </p:nvSpPr>
        <p:spPr>
          <a:xfrm>
            <a:off x="11131824" y="6304874"/>
            <a:ext cx="745172" cy="198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800" b="0" i="0" u="none" strike="noStrike" cap="none">
                <a:solidFill>
                  <a:srgbClr val="2A4396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1" name="Google Shape;51;p22"/>
          <p:cNvSpPr txBox="1">
            <a:spLocks noGrp="1"/>
          </p:cNvSpPr>
          <p:nvPr>
            <p:ph type="body" idx="1"/>
          </p:nvPr>
        </p:nvSpPr>
        <p:spPr>
          <a:xfrm>
            <a:off x="407988" y="1905000"/>
            <a:ext cx="11376025" cy="37671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2000"/>
              <a:buChar char="•"/>
              <a:defRPr sz="2000">
                <a:solidFill>
                  <a:srgbClr val="3F3F3F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 sz="1800">
                <a:solidFill>
                  <a:srgbClr val="3F3F3F"/>
                </a:solidFill>
              </a:defRPr>
            </a:lvl2pPr>
            <a:lvl3pPr marL="1371600" lvl="2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 sz="1600"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 sz="1400">
                <a:solidFill>
                  <a:srgbClr val="3F3F3F"/>
                </a:solidFill>
              </a:defRPr>
            </a:lvl4pPr>
            <a:lvl5pPr marL="2286000" lvl="4" indent="-30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200"/>
              <a:buChar char="•"/>
              <a:defRPr sz="1200"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52" name="Google Shape;52;p2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05120" y="5897757"/>
            <a:ext cx="3297652" cy="717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ansition_Logo_Cutout">
  <p:cSld name="Transition_Logo_Cutout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2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864" y="3862"/>
            <a:ext cx="12184518" cy="6853791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23"/>
          <p:cNvSpPr txBox="1">
            <a:spLocks noGrp="1"/>
          </p:cNvSpPr>
          <p:nvPr>
            <p:ph type="ctrTitle"/>
          </p:nvPr>
        </p:nvSpPr>
        <p:spPr>
          <a:xfrm>
            <a:off x="322211" y="849788"/>
            <a:ext cx="11461801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3"/>
          <p:cNvSpPr txBox="1">
            <a:spLocks noGrp="1"/>
          </p:cNvSpPr>
          <p:nvPr>
            <p:ph type="subTitle" idx="1"/>
          </p:nvPr>
        </p:nvSpPr>
        <p:spPr>
          <a:xfrm>
            <a:off x="322211" y="3429000"/>
            <a:ext cx="11461801" cy="903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ansition_Blue">
  <p:cSld name="Transition_Blue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2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" name="Google Shape;59;p24"/>
          <p:cNvSpPr txBox="1">
            <a:spLocks noGrp="1"/>
          </p:cNvSpPr>
          <p:nvPr>
            <p:ph type="ctrTitle"/>
          </p:nvPr>
        </p:nvSpPr>
        <p:spPr>
          <a:xfrm>
            <a:off x="322211" y="849788"/>
            <a:ext cx="11461801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rial"/>
              <a:buNone/>
              <a:defRPr sz="60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4"/>
          <p:cNvSpPr txBox="1">
            <a:spLocks noGrp="1"/>
          </p:cNvSpPr>
          <p:nvPr>
            <p:ph type="subTitle" idx="1"/>
          </p:nvPr>
        </p:nvSpPr>
        <p:spPr>
          <a:xfrm>
            <a:off x="322211" y="3429000"/>
            <a:ext cx="11461801" cy="903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5E5E5"/>
              </a:buClr>
              <a:buSzPts val="2400"/>
              <a:buNone/>
              <a:defRPr sz="2400">
                <a:solidFill>
                  <a:srgbClr val="E5E5E5"/>
                </a:solidFill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s_Blue">
  <p:cSld name="Contents_Blue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p25"/>
          <p:cNvSpPr txBox="1"/>
          <p:nvPr/>
        </p:nvSpPr>
        <p:spPr>
          <a:xfrm>
            <a:off x="11277600" y="333043"/>
            <a:ext cx="599396" cy="204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fld id="{00000000-1234-1234-1234-123412341234}" type="slidenum">
              <a:rPr lang="en-US" sz="1000" b="0" i="0" u="none" strike="noStrike" cap="none">
                <a:solidFill>
                  <a:schemeClr val="accent1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‹#›</a:t>
            </a:fld>
            <a:endParaRPr sz="1000" b="0" i="0" u="none" strike="noStrike" cap="none">
              <a:solidFill>
                <a:schemeClr val="accent1"/>
              </a:solidFill>
              <a:latin typeface="Manrope ExtraBold"/>
              <a:ea typeface="Manrope ExtraBold"/>
              <a:cs typeface="Manrope ExtraBold"/>
              <a:sym typeface="Manrope ExtraBold"/>
            </a:endParaRPr>
          </a:p>
        </p:txBody>
      </p:sp>
      <p:sp>
        <p:nvSpPr>
          <p:cNvPr id="64" name="Google Shape;64;p25"/>
          <p:cNvSpPr txBox="1">
            <a:spLocks noGrp="1"/>
          </p:cNvSpPr>
          <p:nvPr>
            <p:ph type="ftr" idx="11"/>
          </p:nvPr>
        </p:nvSpPr>
        <p:spPr>
          <a:xfrm>
            <a:off x="11124301" y="6307773"/>
            <a:ext cx="745172" cy="198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800" b="0" i="0" u="none" strike="noStrike" cap="none">
                <a:solidFill>
                  <a:srgbClr val="E5E5E5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5" name="Google Shape;65;p25"/>
          <p:cNvSpPr txBox="1">
            <a:spLocks noGrp="1"/>
          </p:cNvSpPr>
          <p:nvPr>
            <p:ph type="title"/>
          </p:nvPr>
        </p:nvSpPr>
        <p:spPr>
          <a:xfrm>
            <a:off x="407987" y="404814"/>
            <a:ext cx="11376025" cy="1265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  <a:defRPr sz="32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5"/>
          <p:cNvSpPr txBox="1">
            <a:spLocks noGrp="1"/>
          </p:cNvSpPr>
          <p:nvPr>
            <p:ph type="body" idx="1"/>
          </p:nvPr>
        </p:nvSpPr>
        <p:spPr>
          <a:xfrm>
            <a:off x="407988" y="1905000"/>
            <a:ext cx="11376025" cy="37671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5E5E5"/>
              </a:buClr>
              <a:buSzPts val="2000"/>
              <a:buChar char="•"/>
              <a:defRPr sz="2000">
                <a:solidFill>
                  <a:srgbClr val="E5E5E5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5E5E5"/>
              </a:buClr>
              <a:buSzPts val="1800"/>
              <a:buChar char="•"/>
              <a:defRPr sz="1800">
                <a:solidFill>
                  <a:srgbClr val="E5E5E5"/>
                </a:solidFill>
              </a:defRPr>
            </a:lvl2pPr>
            <a:lvl3pPr marL="1371600" lvl="2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5E5E5"/>
              </a:buClr>
              <a:buSzPts val="1600"/>
              <a:buChar char="•"/>
              <a:defRPr sz="1600">
                <a:solidFill>
                  <a:srgbClr val="E5E5E5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5E5E5"/>
              </a:buClr>
              <a:buSzPts val="1400"/>
              <a:buChar char="•"/>
              <a:defRPr sz="1400">
                <a:solidFill>
                  <a:srgbClr val="E5E5E5"/>
                </a:solidFill>
              </a:defRPr>
            </a:lvl4pPr>
            <a:lvl5pPr marL="2286000" lvl="4" indent="-30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5E5E5"/>
              </a:buClr>
              <a:buSzPts val="1200"/>
              <a:buChar char="•"/>
              <a:defRPr sz="1200">
                <a:solidFill>
                  <a:srgbClr val="E5E5E5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7" name="Google Shape;67;p2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09059" y="5898614"/>
            <a:ext cx="3289774" cy="7157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s_Pattern">
  <p:cSld name="Contents_Pattern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6"/>
          <p:cNvSpPr txBox="1">
            <a:spLocks noGrp="1"/>
          </p:cNvSpPr>
          <p:nvPr>
            <p:ph type="ftr" idx="11"/>
          </p:nvPr>
        </p:nvSpPr>
        <p:spPr>
          <a:xfrm>
            <a:off x="306942" y="6398758"/>
            <a:ext cx="745172" cy="198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800" b="0" i="0" u="none" strike="noStrike" cap="none">
                <a:solidFill>
                  <a:srgbClr val="E5E5E5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pic>
        <p:nvPicPr>
          <p:cNvPr id="70" name="Google Shape;70;p2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2966529" cy="6857610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26"/>
          <p:cNvSpPr txBox="1"/>
          <p:nvPr/>
        </p:nvSpPr>
        <p:spPr>
          <a:xfrm>
            <a:off x="332580" y="6313298"/>
            <a:ext cx="745172" cy="198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US" sz="800" b="0" i="0" u="none" strike="noStrike" cap="none">
                <a:solidFill>
                  <a:srgbClr val="E5E5E5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erua-eui.eu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26"/>
          <p:cNvSpPr txBox="1">
            <a:spLocks noGrp="1"/>
          </p:cNvSpPr>
          <p:nvPr>
            <p:ph type="title"/>
          </p:nvPr>
        </p:nvSpPr>
        <p:spPr>
          <a:xfrm>
            <a:off x="3727047" y="404814"/>
            <a:ext cx="8056965" cy="1265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6"/>
          <p:cNvSpPr txBox="1">
            <a:spLocks noGrp="1"/>
          </p:cNvSpPr>
          <p:nvPr>
            <p:ph type="body" idx="1"/>
          </p:nvPr>
        </p:nvSpPr>
        <p:spPr>
          <a:xfrm>
            <a:off x="3727048" y="1905000"/>
            <a:ext cx="8056965" cy="37671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2000"/>
              <a:buChar char="•"/>
              <a:defRPr sz="2000">
                <a:solidFill>
                  <a:srgbClr val="3F3F3F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 sz="1800">
                <a:solidFill>
                  <a:srgbClr val="3F3F3F"/>
                </a:solidFill>
              </a:defRPr>
            </a:lvl2pPr>
            <a:lvl3pPr marL="1371600" lvl="2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 sz="1600"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 sz="1400">
                <a:solidFill>
                  <a:srgbClr val="3F3F3F"/>
                </a:solidFill>
              </a:defRPr>
            </a:lvl4pPr>
            <a:lvl5pPr marL="2286000" lvl="4" indent="-30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200"/>
              <a:buChar char="•"/>
              <a:defRPr sz="1200"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4" name="Google Shape;74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714182" y="5897757"/>
            <a:ext cx="3297652" cy="717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s_With_Image_1">
  <p:cSld name="Contents_With_Image_1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27"/>
          <p:cNvSpPr/>
          <p:nvPr/>
        </p:nvSpPr>
        <p:spPr>
          <a:xfrm>
            <a:off x="0" y="0"/>
            <a:ext cx="4615543" cy="6858000"/>
          </a:xfrm>
          <a:prstGeom prst="rect">
            <a:avLst/>
          </a:prstGeom>
          <a:solidFill>
            <a:srgbClr val="2A439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" name="Google Shape;77;p27"/>
          <p:cNvSpPr txBox="1">
            <a:spLocks noGrp="1"/>
          </p:cNvSpPr>
          <p:nvPr>
            <p:ph type="ftr" idx="11"/>
          </p:nvPr>
        </p:nvSpPr>
        <p:spPr>
          <a:xfrm>
            <a:off x="324034" y="6313298"/>
            <a:ext cx="745172" cy="198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800" b="0" i="0" u="none" strike="noStrike" cap="none">
                <a:solidFill>
                  <a:srgbClr val="E5E5E5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8" name="Google Shape;78;p27"/>
          <p:cNvSpPr>
            <a:spLocks noGrp="1"/>
          </p:cNvSpPr>
          <p:nvPr>
            <p:ph type="pic" idx="2"/>
          </p:nvPr>
        </p:nvSpPr>
        <p:spPr>
          <a:xfrm>
            <a:off x="241626" y="804374"/>
            <a:ext cx="6027065" cy="4790884"/>
          </a:xfrm>
          <a:prstGeom prst="rect">
            <a:avLst/>
          </a:prstGeom>
          <a:solidFill>
            <a:srgbClr val="E5E5E5"/>
          </a:solidFill>
          <a:ln>
            <a:noFill/>
          </a:ln>
        </p:spPr>
      </p:sp>
      <p:sp>
        <p:nvSpPr>
          <p:cNvPr id="79" name="Google Shape;79;p27"/>
          <p:cNvSpPr txBox="1"/>
          <p:nvPr/>
        </p:nvSpPr>
        <p:spPr>
          <a:xfrm>
            <a:off x="7436531" y="404812"/>
            <a:ext cx="4347482" cy="13854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US" sz="3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Click to edit Master title style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7"/>
          <p:cNvSpPr txBox="1">
            <a:spLocks noGrp="1"/>
          </p:cNvSpPr>
          <p:nvPr>
            <p:ph type="body" idx="1"/>
          </p:nvPr>
        </p:nvSpPr>
        <p:spPr>
          <a:xfrm>
            <a:off x="7436531" y="2049314"/>
            <a:ext cx="4347482" cy="35525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pic>
        <p:nvPicPr>
          <p:cNvPr id="81" name="Google Shape;81;p2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22728" y="5897757"/>
            <a:ext cx="3297652" cy="717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s_With_Image_3">
  <p:cSld name="Contents_With_Image_3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28"/>
          <p:cNvSpPr>
            <a:spLocks noGrp="1"/>
          </p:cNvSpPr>
          <p:nvPr>
            <p:ph type="pic" idx="2"/>
          </p:nvPr>
        </p:nvSpPr>
        <p:spPr>
          <a:xfrm>
            <a:off x="0" y="404813"/>
            <a:ext cx="5712528" cy="4332288"/>
          </a:xfrm>
          <a:prstGeom prst="rect">
            <a:avLst/>
          </a:prstGeom>
          <a:solidFill>
            <a:srgbClr val="E5E5E5"/>
          </a:solidFill>
          <a:ln>
            <a:noFill/>
          </a:ln>
        </p:spPr>
      </p:sp>
      <p:sp>
        <p:nvSpPr>
          <p:cNvPr id="84" name="Google Shape;84;p28"/>
          <p:cNvSpPr/>
          <p:nvPr/>
        </p:nvSpPr>
        <p:spPr>
          <a:xfrm>
            <a:off x="5268685" y="2668299"/>
            <a:ext cx="6515327" cy="3054014"/>
          </a:xfrm>
          <a:prstGeom prst="rect">
            <a:avLst/>
          </a:prstGeom>
          <a:solidFill>
            <a:srgbClr val="2A439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28"/>
          <p:cNvSpPr txBox="1">
            <a:spLocks noGrp="1"/>
          </p:cNvSpPr>
          <p:nvPr>
            <p:ph type="title"/>
          </p:nvPr>
        </p:nvSpPr>
        <p:spPr>
          <a:xfrm>
            <a:off x="6096001" y="435509"/>
            <a:ext cx="5688012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28"/>
          <p:cNvSpPr txBox="1">
            <a:spLocks noGrp="1"/>
          </p:cNvSpPr>
          <p:nvPr>
            <p:ph type="body" idx="1"/>
          </p:nvPr>
        </p:nvSpPr>
        <p:spPr>
          <a:xfrm>
            <a:off x="6096001" y="3003319"/>
            <a:ext cx="5290456" cy="23186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5E5E5"/>
              </a:buClr>
              <a:buSzPts val="1600"/>
              <a:buNone/>
              <a:defRPr sz="1600">
                <a:solidFill>
                  <a:srgbClr val="E5E5E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7" name="Google Shape;87;p28"/>
          <p:cNvSpPr txBox="1">
            <a:spLocks noGrp="1"/>
          </p:cNvSpPr>
          <p:nvPr>
            <p:ph type="ftr" idx="11"/>
          </p:nvPr>
        </p:nvSpPr>
        <p:spPr>
          <a:xfrm>
            <a:off x="11117219" y="6301556"/>
            <a:ext cx="745172" cy="198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800" b="0" i="0" u="none" strike="noStrike" cap="none">
                <a:solidFill>
                  <a:srgbClr val="2A4396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pic>
        <p:nvPicPr>
          <p:cNvPr id="88" name="Google Shape;88;p2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05120" y="5897757"/>
            <a:ext cx="3297652" cy="717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s_With_Image_5">
  <p:cSld name="Contents_With_Image_5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9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rgbClr val="2A439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29"/>
          <p:cNvSpPr>
            <a:spLocks noGrp="1"/>
          </p:cNvSpPr>
          <p:nvPr>
            <p:ph type="pic" idx="2"/>
          </p:nvPr>
        </p:nvSpPr>
        <p:spPr>
          <a:xfrm>
            <a:off x="5921829" y="804373"/>
            <a:ext cx="6035323" cy="4797449"/>
          </a:xfrm>
          <a:prstGeom prst="rect">
            <a:avLst/>
          </a:prstGeom>
          <a:solidFill>
            <a:srgbClr val="E5E5E5"/>
          </a:solidFill>
          <a:ln>
            <a:noFill/>
          </a:ln>
        </p:spPr>
      </p:sp>
      <p:sp>
        <p:nvSpPr>
          <p:cNvPr id="92" name="Google Shape;92;p29"/>
          <p:cNvSpPr txBox="1">
            <a:spLocks noGrp="1"/>
          </p:cNvSpPr>
          <p:nvPr>
            <p:ph type="title"/>
          </p:nvPr>
        </p:nvSpPr>
        <p:spPr>
          <a:xfrm>
            <a:off x="310017" y="404812"/>
            <a:ext cx="4347482" cy="13854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  <a:defRPr sz="3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29"/>
          <p:cNvSpPr txBox="1">
            <a:spLocks noGrp="1"/>
          </p:cNvSpPr>
          <p:nvPr>
            <p:ph type="body" idx="1"/>
          </p:nvPr>
        </p:nvSpPr>
        <p:spPr>
          <a:xfrm>
            <a:off x="310017" y="2049314"/>
            <a:ext cx="4347482" cy="35525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5E5E5"/>
              </a:buClr>
              <a:buSzPts val="1600"/>
              <a:buNone/>
              <a:defRPr sz="1600">
                <a:solidFill>
                  <a:srgbClr val="E5E5E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4" name="Google Shape;94;p29"/>
          <p:cNvSpPr txBox="1">
            <a:spLocks noGrp="1"/>
          </p:cNvSpPr>
          <p:nvPr>
            <p:ph type="ftr" idx="11"/>
          </p:nvPr>
        </p:nvSpPr>
        <p:spPr>
          <a:xfrm>
            <a:off x="11131824" y="6306817"/>
            <a:ext cx="745172" cy="198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800" b="0" i="0" u="none" strike="noStrike" cap="none">
                <a:solidFill>
                  <a:srgbClr val="E5E5E5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5" name="Google Shape;95;p29"/>
          <p:cNvSpPr txBox="1"/>
          <p:nvPr/>
        </p:nvSpPr>
        <p:spPr>
          <a:xfrm>
            <a:off x="11277600" y="339355"/>
            <a:ext cx="599396" cy="204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fld id="{00000000-1234-1234-1234-123412341234}" type="slidenum">
              <a:rPr lang="en-US" sz="1000" b="0" i="0" u="none" strike="noStrike" cap="none">
                <a:solidFill>
                  <a:schemeClr val="accent1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‹#›</a:t>
            </a:fld>
            <a:endParaRPr sz="1000" b="0" i="0" u="none" strike="noStrike" cap="none">
              <a:solidFill>
                <a:schemeClr val="accent1"/>
              </a:solidFill>
              <a:latin typeface="Manrope ExtraBold"/>
              <a:ea typeface="Manrope ExtraBold"/>
              <a:cs typeface="Manrope ExtraBold"/>
              <a:sym typeface="Manrope ExtraBold"/>
            </a:endParaRPr>
          </a:p>
        </p:txBody>
      </p:sp>
      <p:pic>
        <p:nvPicPr>
          <p:cNvPr id="96" name="Google Shape;96;p2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09059" y="5898614"/>
            <a:ext cx="3289774" cy="7157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s_With_Image_6">
  <p:cSld name="Contents_With_Image_6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30"/>
          <p:cNvSpPr>
            <a:spLocks noGrp="1"/>
          </p:cNvSpPr>
          <p:nvPr>
            <p:ph type="pic" idx="2"/>
          </p:nvPr>
        </p:nvSpPr>
        <p:spPr>
          <a:xfrm>
            <a:off x="6085114" y="1"/>
            <a:ext cx="6106886" cy="4332288"/>
          </a:xfrm>
          <a:prstGeom prst="rect">
            <a:avLst/>
          </a:prstGeom>
          <a:solidFill>
            <a:srgbClr val="E5E5E5"/>
          </a:solidFill>
          <a:ln>
            <a:noFill/>
          </a:ln>
        </p:spPr>
      </p:sp>
      <p:sp>
        <p:nvSpPr>
          <p:cNvPr id="99" name="Google Shape;99;p30"/>
          <p:cNvSpPr txBox="1">
            <a:spLocks noGrp="1"/>
          </p:cNvSpPr>
          <p:nvPr>
            <p:ph type="title"/>
          </p:nvPr>
        </p:nvSpPr>
        <p:spPr>
          <a:xfrm>
            <a:off x="307182" y="453361"/>
            <a:ext cx="4347482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30"/>
          <p:cNvSpPr txBox="1">
            <a:spLocks noGrp="1"/>
          </p:cNvSpPr>
          <p:nvPr>
            <p:ph type="ftr" idx="11"/>
          </p:nvPr>
        </p:nvSpPr>
        <p:spPr>
          <a:xfrm>
            <a:off x="356118" y="6313985"/>
            <a:ext cx="745172" cy="198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800" b="0" i="0" u="none" strike="noStrike" cap="none">
                <a:solidFill>
                  <a:srgbClr val="2A4396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1" name="Google Shape;101;p30"/>
          <p:cNvSpPr/>
          <p:nvPr/>
        </p:nvSpPr>
        <p:spPr>
          <a:xfrm>
            <a:off x="903515" y="2500813"/>
            <a:ext cx="5638800" cy="3054014"/>
          </a:xfrm>
          <a:prstGeom prst="rect">
            <a:avLst/>
          </a:prstGeom>
          <a:solidFill>
            <a:srgbClr val="2A439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30"/>
          <p:cNvSpPr txBox="1">
            <a:spLocks noGrp="1"/>
          </p:cNvSpPr>
          <p:nvPr>
            <p:ph type="body" idx="1"/>
          </p:nvPr>
        </p:nvSpPr>
        <p:spPr>
          <a:xfrm>
            <a:off x="1219201" y="2835833"/>
            <a:ext cx="4493328" cy="23186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5E5E5"/>
              </a:buClr>
              <a:buSzPts val="1600"/>
              <a:buNone/>
              <a:defRPr sz="1600">
                <a:solidFill>
                  <a:srgbClr val="E5E5E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pic>
        <p:nvPicPr>
          <p:cNvPr id="103" name="Google Shape;103;p3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697090" y="5897757"/>
            <a:ext cx="3297652" cy="717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0089e01756_6_327"/>
          <p:cNvSpPr txBox="1">
            <a:spLocks noGrp="1"/>
          </p:cNvSpPr>
          <p:nvPr>
            <p:ph type="ctrTitle"/>
          </p:nvPr>
        </p:nvSpPr>
        <p:spPr>
          <a:xfrm>
            <a:off x="415611" y="992767"/>
            <a:ext cx="11360700" cy="27369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1pPr>
            <a:lvl2pPr lvl="1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2pPr>
            <a:lvl3pPr lvl="2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3pPr>
            <a:lvl4pPr lvl="3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4pPr>
            <a:lvl5pPr lvl="4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5pPr>
            <a:lvl6pPr lvl="5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6pPr>
            <a:lvl7pPr lvl="6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7pPr>
            <a:lvl8pPr lvl="7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8pPr>
            <a:lvl9pPr lvl="8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9pPr>
          </a:lstStyle>
          <a:p>
            <a:endParaRPr/>
          </a:p>
        </p:txBody>
      </p:sp>
      <p:sp>
        <p:nvSpPr>
          <p:cNvPr id="111" name="Google Shape;111;g30089e01756_6_327"/>
          <p:cNvSpPr txBox="1">
            <a:spLocks noGrp="1"/>
          </p:cNvSpPr>
          <p:nvPr>
            <p:ph type="subTitle" idx="1"/>
          </p:nvPr>
        </p:nvSpPr>
        <p:spPr>
          <a:xfrm>
            <a:off x="415600" y="3778833"/>
            <a:ext cx="11360700" cy="105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9pPr>
          </a:lstStyle>
          <a:p>
            <a:endParaRPr/>
          </a:p>
        </p:txBody>
      </p:sp>
      <p:sp>
        <p:nvSpPr>
          <p:cNvPr id="112" name="Google Shape;112;g30089e01756_6_327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30089e01756_6_331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700" cy="11223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15" name="Google Shape;115;g30089e01756_6_331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30089e01756_6_33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g30089e01756_6_33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700" cy="455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49250"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119" name="Google Shape;119;g30089e01756_6_334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30089e01756_6_338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g30089e01756_6_338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5333100" cy="455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49250">
              <a:spcBef>
                <a:spcPts val="0"/>
              </a:spcBef>
              <a:spcAft>
                <a:spcPts val="0"/>
              </a:spcAft>
              <a:buSzPts val="1900"/>
              <a:buChar char="●"/>
              <a:defRPr sz="1900"/>
            </a:lvl1pPr>
            <a:lvl2pPr marL="914400" lvl="1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2pPr>
            <a:lvl3pPr marL="1371600" lvl="2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123" name="Google Shape;123;g30089e01756_6_338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5333100" cy="455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49250">
              <a:spcBef>
                <a:spcPts val="0"/>
              </a:spcBef>
              <a:spcAft>
                <a:spcPts val="0"/>
              </a:spcAft>
              <a:buSzPts val="1900"/>
              <a:buChar char="●"/>
              <a:defRPr sz="1900"/>
            </a:lvl1pPr>
            <a:lvl2pPr marL="914400" lvl="1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2pPr>
            <a:lvl3pPr marL="1371600" lvl="2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124" name="Google Shape;124;g30089e01756_6_338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30089e01756_6_343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g30089e01756_6_343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30089e01756_6_346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7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130" name="Google Shape;130;g30089e01756_6_346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3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marL="914400" lvl="1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2pPr>
            <a:lvl3pPr marL="1371600" lvl="2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131" name="Google Shape;131;g30089e01756_6_346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30089e01756_6_350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300" cy="54543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9pPr>
          </a:lstStyle>
          <a:p>
            <a:endParaRPr/>
          </a:p>
        </p:txBody>
      </p:sp>
      <p:sp>
        <p:nvSpPr>
          <p:cNvPr id="134" name="Google Shape;134;g30089e01756_6_350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30089e01756_6_353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" name="Google Shape;137;g30089e01756_6_353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700" cy="19764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9pPr>
          </a:lstStyle>
          <a:p>
            <a:endParaRPr/>
          </a:p>
        </p:txBody>
      </p:sp>
      <p:sp>
        <p:nvSpPr>
          <p:cNvPr id="138" name="Google Shape;138;g30089e01756_6_353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700" cy="1646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39" name="Google Shape;139;g30089e01756_6_353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5900" cy="49269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marL="457200" lvl="0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49250"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140" name="Google Shape;140;g30089e01756_6_353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30089e01756_6_359"/>
          <p:cNvSpPr txBox="1">
            <a:spLocks noGrp="1"/>
          </p:cNvSpPr>
          <p:nvPr>
            <p:ph type="body" idx="1"/>
          </p:nvPr>
        </p:nvSpPr>
        <p:spPr>
          <a:xfrm>
            <a:off x="415600" y="5640767"/>
            <a:ext cx="7998300" cy="806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</a:lstStyle>
          <a:p>
            <a:endParaRPr/>
          </a:p>
        </p:txBody>
      </p:sp>
      <p:sp>
        <p:nvSpPr>
          <p:cNvPr id="143" name="Google Shape;143;g30089e01756_6_359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30089e01756_6_362"/>
          <p:cNvSpPr txBox="1">
            <a:spLocks noGrp="1"/>
          </p:cNvSpPr>
          <p:nvPr>
            <p:ph type="title" hasCustomPrompt="1"/>
          </p:nvPr>
        </p:nvSpPr>
        <p:spPr>
          <a:xfrm>
            <a:off x="415600" y="1474833"/>
            <a:ext cx="11360700" cy="26181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146" name="Google Shape;146;g30089e01756_6_362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700" cy="17343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81000" algn="ctr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49250" algn="ctr"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algn="ctr"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algn="ctr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algn="ctr"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algn="ctr"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algn="ctr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algn="ctr"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algn="ctr"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147" name="Google Shape;147;g30089e01756_6_362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30089e01756_6_366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_Slide">
  <p:cSld name="End_Slide"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Google Shape;151;g30089e01756_6_36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-504138"/>
            <a:ext cx="13855893" cy="7793939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g30089e01756_6_368"/>
          <p:cNvSpPr txBox="1">
            <a:spLocks noGrp="1"/>
          </p:cNvSpPr>
          <p:nvPr>
            <p:ph type="ctrTitle"/>
          </p:nvPr>
        </p:nvSpPr>
        <p:spPr>
          <a:xfrm>
            <a:off x="322211" y="660424"/>
            <a:ext cx="115473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 cap="none"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endParaRPr/>
          </a:p>
        </p:txBody>
      </p:sp>
      <p:sp>
        <p:nvSpPr>
          <p:cNvPr id="153" name="Google Shape;153;g30089e01756_6_368"/>
          <p:cNvSpPr txBox="1">
            <a:spLocks noGrp="1"/>
          </p:cNvSpPr>
          <p:nvPr>
            <p:ph type="subTitle" idx="1"/>
          </p:nvPr>
        </p:nvSpPr>
        <p:spPr>
          <a:xfrm>
            <a:off x="322211" y="3141514"/>
            <a:ext cx="11547300" cy="9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rgbClr val="3F3F3F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3F3F3F"/>
              </a:buClr>
              <a:buSzPts val="1900"/>
              <a:buNone/>
              <a:defRPr sz="1900"/>
            </a:lvl3pPr>
            <a:lvl4pPr lvl="3" algn="ctr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pic>
        <p:nvPicPr>
          <p:cNvPr id="154" name="Google Shape;154;g30089e01756_6_36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2211" y="5513789"/>
            <a:ext cx="1385512" cy="10484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g30089e01756_6_36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52721" y="5513789"/>
            <a:ext cx="9026066" cy="11015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s_With_Image_4">
  <p:cSld name="Contents_With_Image_4"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30089e01756_6_374"/>
          <p:cNvSpPr/>
          <p:nvPr/>
        </p:nvSpPr>
        <p:spPr>
          <a:xfrm>
            <a:off x="7641771" y="0"/>
            <a:ext cx="4550100" cy="6858000"/>
          </a:xfrm>
          <a:prstGeom prst="rect">
            <a:avLst/>
          </a:prstGeom>
          <a:solidFill>
            <a:srgbClr val="2A439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g30089e01756_6_374"/>
          <p:cNvSpPr>
            <a:spLocks noGrp="1"/>
          </p:cNvSpPr>
          <p:nvPr>
            <p:ph type="pic" idx="2"/>
          </p:nvPr>
        </p:nvSpPr>
        <p:spPr>
          <a:xfrm>
            <a:off x="5921829" y="804373"/>
            <a:ext cx="6035700" cy="4797300"/>
          </a:xfrm>
          <a:prstGeom prst="rect">
            <a:avLst/>
          </a:prstGeom>
          <a:solidFill>
            <a:srgbClr val="E5E5E5"/>
          </a:solidFill>
          <a:ln>
            <a:noFill/>
          </a:ln>
        </p:spPr>
      </p:sp>
      <p:sp>
        <p:nvSpPr>
          <p:cNvPr id="159" name="Google Shape;159;g30089e01756_6_374"/>
          <p:cNvSpPr txBox="1">
            <a:spLocks noGrp="1"/>
          </p:cNvSpPr>
          <p:nvPr>
            <p:ph type="title"/>
          </p:nvPr>
        </p:nvSpPr>
        <p:spPr>
          <a:xfrm>
            <a:off x="310017" y="404812"/>
            <a:ext cx="4347600" cy="138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endParaRPr/>
          </a:p>
        </p:txBody>
      </p:sp>
      <p:sp>
        <p:nvSpPr>
          <p:cNvPr id="160" name="Google Shape;160;g30089e01756_6_374"/>
          <p:cNvSpPr txBox="1">
            <a:spLocks noGrp="1"/>
          </p:cNvSpPr>
          <p:nvPr>
            <p:ph type="body" idx="1"/>
          </p:nvPr>
        </p:nvSpPr>
        <p:spPr>
          <a:xfrm>
            <a:off x="310017" y="2049314"/>
            <a:ext cx="4347600" cy="355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3F3F3F"/>
              </a:buClr>
              <a:buSzPts val="1500"/>
              <a:buNone/>
              <a:defRPr sz="1500"/>
            </a:lvl2pPr>
            <a:lvl3pPr marL="1371600" lvl="2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3F3F3F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3F3F3F"/>
              </a:buClr>
              <a:buSzPts val="1100"/>
              <a:buNone/>
              <a:defRPr sz="1100"/>
            </a:lvl4pPr>
            <a:lvl5pPr marL="2286000" lvl="4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3F3F3F"/>
              </a:buClr>
              <a:buSzPts val="1100"/>
              <a:buNone/>
              <a:defRPr sz="1100"/>
            </a:lvl5pPr>
            <a:lvl6pPr marL="2743200" lvl="5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6pPr>
            <a:lvl7pPr marL="3200400" lvl="6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7pPr>
            <a:lvl8pPr marL="3657600" lvl="7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8pPr>
            <a:lvl9pPr marL="4114800" lvl="8" indent="-228600" algn="l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100"/>
              <a:buNone/>
              <a:defRPr sz="1100"/>
            </a:lvl9pPr>
          </a:lstStyle>
          <a:p>
            <a:endParaRPr/>
          </a:p>
        </p:txBody>
      </p:sp>
      <p:sp>
        <p:nvSpPr>
          <p:cNvPr id="161" name="Google Shape;161;g30089e01756_6_374"/>
          <p:cNvSpPr txBox="1">
            <a:spLocks noGrp="1"/>
          </p:cNvSpPr>
          <p:nvPr>
            <p:ph type="ftr" idx="11"/>
          </p:nvPr>
        </p:nvSpPr>
        <p:spPr>
          <a:xfrm>
            <a:off x="11131824" y="6306817"/>
            <a:ext cx="745200" cy="19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>
              <a:spcBef>
                <a:spcPts val="0"/>
              </a:spcBef>
              <a:spcAft>
                <a:spcPts val="0"/>
              </a:spcAft>
              <a:buSzPts val="1500"/>
              <a:buNone/>
              <a:defRPr sz="800" b="0" i="0" u="none" strike="noStrike" cap="none">
                <a:solidFill>
                  <a:srgbClr val="E5E5E5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R="0" lvl="1" algn="l">
              <a:spcBef>
                <a:spcPts val="0"/>
              </a:spcBef>
              <a:spcAft>
                <a:spcPts val="0"/>
              </a:spcAft>
              <a:buSzPts val="15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spcBef>
                <a:spcPts val="0"/>
              </a:spcBef>
              <a:spcAft>
                <a:spcPts val="0"/>
              </a:spcAft>
              <a:buSzPts val="15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spcBef>
                <a:spcPts val="0"/>
              </a:spcBef>
              <a:spcAft>
                <a:spcPts val="0"/>
              </a:spcAft>
              <a:buSzPts val="15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spcBef>
                <a:spcPts val="0"/>
              </a:spcBef>
              <a:spcAft>
                <a:spcPts val="0"/>
              </a:spcAft>
              <a:buSzPts val="15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spcBef>
                <a:spcPts val="0"/>
              </a:spcBef>
              <a:spcAft>
                <a:spcPts val="0"/>
              </a:spcAft>
              <a:buSzPts val="15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spcBef>
                <a:spcPts val="0"/>
              </a:spcBef>
              <a:spcAft>
                <a:spcPts val="0"/>
              </a:spcAft>
              <a:buSzPts val="15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spcBef>
                <a:spcPts val="0"/>
              </a:spcBef>
              <a:spcAft>
                <a:spcPts val="0"/>
              </a:spcAft>
              <a:buSzPts val="15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spcBef>
                <a:spcPts val="0"/>
              </a:spcBef>
              <a:spcAft>
                <a:spcPts val="0"/>
              </a:spcAft>
              <a:buSzPts val="15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g30089e01756_6_374"/>
          <p:cNvSpPr txBox="1"/>
          <p:nvPr/>
        </p:nvSpPr>
        <p:spPr>
          <a:xfrm>
            <a:off x="11277600" y="339355"/>
            <a:ext cx="599700" cy="2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100" b="0" i="0" u="none" strike="noStrike" cap="none">
                <a:solidFill>
                  <a:schemeClr val="accent1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‹#›</a:t>
            </a:fld>
            <a:endParaRPr sz="1100" b="0" i="0" u="none" strike="noStrike" cap="none">
              <a:solidFill>
                <a:schemeClr val="accent1"/>
              </a:solidFill>
              <a:latin typeface="Manrope ExtraBold"/>
              <a:ea typeface="Manrope ExtraBold"/>
              <a:cs typeface="Manrope ExtraBold"/>
              <a:sym typeface="Manrope ExtraBold"/>
            </a:endParaRPr>
          </a:p>
        </p:txBody>
      </p:sp>
      <p:pic>
        <p:nvPicPr>
          <p:cNvPr id="163" name="Google Shape;163;g30089e01756_6_37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05120" y="5897757"/>
            <a:ext cx="3297653" cy="717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s_With_Image_2">
  <p:cSld name="Contents_With_Image_2"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30089e01756_6_38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A439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g30089e01756_6_382"/>
          <p:cNvSpPr txBox="1"/>
          <p:nvPr/>
        </p:nvSpPr>
        <p:spPr>
          <a:xfrm>
            <a:off x="11277600" y="339355"/>
            <a:ext cx="599700" cy="2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100" b="0" i="0" u="none" strike="noStrike" cap="none">
                <a:solidFill>
                  <a:schemeClr val="accent1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‹#›</a:t>
            </a:fld>
            <a:endParaRPr sz="1100" b="0" i="0" u="none" strike="noStrike" cap="none">
              <a:solidFill>
                <a:schemeClr val="accent1"/>
              </a:solidFill>
              <a:latin typeface="Manrope ExtraBold"/>
              <a:ea typeface="Manrope ExtraBold"/>
              <a:cs typeface="Manrope ExtraBold"/>
              <a:sym typeface="Manrope ExtraBold"/>
            </a:endParaRPr>
          </a:p>
        </p:txBody>
      </p:sp>
      <p:sp>
        <p:nvSpPr>
          <p:cNvPr id="167" name="Google Shape;167;g30089e01756_6_382"/>
          <p:cNvSpPr txBox="1">
            <a:spLocks noGrp="1"/>
          </p:cNvSpPr>
          <p:nvPr>
            <p:ph type="ftr" idx="11"/>
          </p:nvPr>
        </p:nvSpPr>
        <p:spPr>
          <a:xfrm>
            <a:off x="315488" y="6313298"/>
            <a:ext cx="745200" cy="19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>
              <a:spcBef>
                <a:spcPts val="0"/>
              </a:spcBef>
              <a:spcAft>
                <a:spcPts val="0"/>
              </a:spcAft>
              <a:buSzPts val="1500"/>
              <a:buNone/>
              <a:defRPr sz="800" b="0" i="0" u="none" strike="noStrike" cap="none">
                <a:solidFill>
                  <a:srgbClr val="E5E5E5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R="0" lvl="1" algn="l">
              <a:spcBef>
                <a:spcPts val="0"/>
              </a:spcBef>
              <a:spcAft>
                <a:spcPts val="0"/>
              </a:spcAft>
              <a:buSzPts val="15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spcBef>
                <a:spcPts val="0"/>
              </a:spcBef>
              <a:spcAft>
                <a:spcPts val="0"/>
              </a:spcAft>
              <a:buSzPts val="15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spcBef>
                <a:spcPts val="0"/>
              </a:spcBef>
              <a:spcAft>
                <a:spcPts val="0"/>
              </a:spcAft>
              <a:buSzPts val="15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spcBef>
                <a:spcPts val="0"/>
              </a:spcBef>
              <a:spcAft>
                <a:spcPts val="0"/>
              </a:spcAft>
              <a:buSzPts val="15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spcBef>
                <a:spcPts val="0"/>
              </a:spcBef>
              <a:spcAft>
                <a:spcPts val="0"/>
              </a:spcAft>
              <a:buSzPts val="15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spcBef>
                <a:spcPts val="0"/>
              </a:spcBef>
              <a:spcAft>
                <a:spcPts val="0"/>
              </a:spcAft>
              <a:buSzPts val="15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spcBef>
                <a:spcPts val="0"/>
              </a:spcBef>
              <a:spcAft>
                <a:spcPts val="0"/>
              </a:spcAft>
              <a:buSzPts val="15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spcBef>
                <a:spcPts val="0"/>
              </a:spcBef>
              <a:spcAft>
                <a:spcPts val="0"/>
              </a:spcAft>
              <a:buSzPts val="15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8" name="Google Shape;168;g30089e01756_6_382"/>
          <p:cNvSpPr>
            <a:spLocks noGrp="1"/>
          </p:cNvSpPr>
          <p:nvPr>
            <p:ph type="pic" idx="2"/>
          </p:nvPr>
        </p:nvSpPr>
        <p:spPr>
          <a:xfrm>
            <a:off x="241626" y="804374"/>
            <a:ext cx="6026700" cy="4791300"/>
          </a:xfrm>
          <a:prstGeom prst="rect">
            <a:avLst/>
          </a:prstGeom>
          <a:solidFill>
            <a:srgbClr val="E5E5E5"/>
          </a:solidFill>
          <a:ln>
            <a:noFill/>
          </a:ln>
        </p:spPr>
      </p:sp>
      <p:sp>
        <p:nvSpPr>
          <p:cNvPr id="169" name="Google Shape;169;g30089e01756_6_382"/>
          <p:cNvSpPr txBox="1"/>
          <p:nvPr/>
        </p:nvSpPr>
        <p:spPr>
          <a:xfrm>
            <a:off x="7436531" y="404812"/>
            <a:ext cx="4347600" cy="138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lang="en-US" sz="32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Click to edit Master title style</a:t>
            </a:r>
            <a:endParaRPr sz="1500"/>
          </a:p>
        </p:txBody>
      </p:sp>
      <p:sp>
        <p:nvSpPr>
          <p:cNvPr id="170" name="Google Shape;170;g30089e01756_6_382"/>
          <p:cNvSpPr txBox="1">
            <a:spLocks noGrp="1"/>
          </p:cNvSpPr>
          <p:nvPr>
            <p:ph type="body" idx="1"/>
          </p:nvPr>
        </p:nvSpPr>
        <p:spPr>
          <a:xfrm>
            <a:off x="7436531" y="2049314"/>
            <a:ext cx="4347600" cy="355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rgbClr val="E5E5E5"/>
              </a:buClr>
              <a:buSzPts val="1600"/>
              <a:buNone/>
              <a:defRPr sz="1600">
                <a:solidFill>
                  <a:srgbClr val="E5E5E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3F3F3F"/>
              </a:buClr>
              <a:buSzPts val="1500"/>
              <a:buNone/>
              <a:defRPr sz="1500"/>
            </a:lvl2pPr>
            <a:lvl3pPr marL="1371600" lvl="2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3F3F3F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3F3F3F"/>
              </a:buClr>
              <a:buSzPts val="1100"/>
              <a:buNone/>
              <a:defRPr sz="1100"/>
            </a:lvl4pPr>
            <a:lvl5pPr marL="2286000" lvl="4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3F3F3F"/>
              </a:buClr>
              <a:buSzPts val="1100"/>
              <a:buNone/>
              <a:defRPr sz="1100"/>
            </a:lvl5pPr>
            <a:lvl6pPr marL="2743200" lvl="5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6pPr>
            <a:lvl7pPr marL="3200400" lvl="6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7pPr>
            <a:lvl8pPr marL="3657600" lvl="7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8pPr>
            <a:lvl9pPr marL="4114800" lvl="8" indent="-228600" algn="l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100"/>
              <a:buNone/>
              <a:defRPr sz="1100"/>
            </a:lvl9pPr>
          </a:lstStyle>
          <a:p>
            <a:endParaRPr/>
          </a:p>
        </p:txBody>
      </p:sp>
      <p:pic>
        <p:nvPicPr>
          <p:cNvPr id="171" name="Google Shape;171;g30089e01756_6_38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18120" y="5898614"/>
            <a:ext cx="3289776" cy="7157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s_Logo_Cutout">
  <p:cSld name="Contents_Logo_Cutout"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Google Shape;173;g30089e01756_6_39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864" y="3862"/>
            <a:ext cx="12184527" cy="6853796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g30089e01756_6_390"/>
          <p:cNvSpPr txBox="1">
            <a:spLocks noGrp="1"/>
          </p:cNvSpPr>
          <p:nvPr>
            <p:ph type="ftr" idx="11"/>
          </p:nvPr>
        </p:nvSpPr>
        <p:spPr>
          <a:xfrm>
            <a:off x="11131824" y="6296328"/>
            <a:ext cx="745200" cy="19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>
              <a:spcBef>
                <a:spcPts val="0"/>
              </a:spcBef>
              <a:spcAft>
                <a:spcPts val="0"/>
              </a:spcAft>
              <a:buSzPts val="1500"/>
              <a:buNone/>
              <a:defRPr sz="800" b="0" i="0" u="none" strike="noStrike" cap="none">
                <a:solidFill>
                  <a:srgbClr val="2A4396"/>
                </a:solidFill>
                <a:latin typeface="Manrope Medium"/>
                <a:ea typeface="Manrope Medium"/>
                <a:cs typeface="Manrope Medium"/>
                <a:sym typeface="Manrope Medium"/>
              </a:defRPr>
            </a:lvl1pPr>
            <a:lvl2pPr marR="0" lvl="1" algn="l">
              <a:spcBef>
                <a:spcPts val="0"/>
              </a:spcBef>
              <a:spcAft>
                <a:spcPts val="0"/>
              </a:spcAft>
              <a:buSzPts val="15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spcBef>
                <a:spcPts val="0"/>
              </a:spcBef>
              <a:spcAft>
                <a:spcPts val="0"/>
              </a:spcAft>
              <a:buSzPts val="15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spcBef>
                <a:spcPts val="0"/>
              </a:spcBef>
              <a:spcAft>
                <a:spcPts val="0"/>
              </a:spcAft>
              <a:buSzPts val="15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spcBef>
                <a:spcPts val="0"/>
              </a:spcBef>
              <a:spcAft>
                <a:spcPts val="0"/>
              </a:spcAft>
              <a:buSzPts val="15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spcBef>
                <a:spcPts val="0"/>
              </a:spcBef>
              <a:spcAft>
                <a:spcPts val="0"/>
              </a:spcAft>
              <a:buSzPts val="15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spcBef>
                <a:spcPts val="0"/>
              </a:spcBef>
              <a:spcAft>
                <a:spcPts val="0"/>
              </a:spcAft>
              <a:buSzPts val="15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spcBef>
                <a:spcPts val="0"/>
              </a:spcBef>
              <a:spcAft>
                <a:spcPts val="0"/>
              </a:spcAft>
              <a:buSzPts val="15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spcBef>
                <a:spcPts val="0"/>
              </a:spcBef>
              <a:spcAft>
                <a:spcPts val="0"/>
              </a:spcAft>
              <a:buSzPts val="15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5" name="Google Shape;175;g30089e01756_6_390"/>
          <p:cNvSpPr txBox="1">
            <a:spLocks noGrp="1"/>
          </p:cNvSpPr>
          <p:nvPr>
            <p:ph type="title"/>
          </p:nvPr>
        </p:nvSpPr>
        <p:spPr>
          <a:xfrm>
            <a:off x="407987" y="404814"/>
            <a:ext cx="11376000" cy="126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endParaRPr/>
          </a:p>
        </p:txBody>
      </p:sp>
      <p:sp>
        <p:nvSpPr>
          <p:cNvPr id="176" name="Google Shape;176;g30089e01756_6_390"/>
          <p:cNvSpPr txBox="1">
            <a:spLocks noGrp="1"/>
          </p:cNvSpPr>
          <p:nvPr>
            <p:ph type="body" idx="1"/>
          </p:nvPr>
        </p:nvSpPr>
        <p:spPr>
          <a:xfrm>
            <a:off x="407988" y="1905000"/>
            <a:ext cx="11376000" cy="376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rgbClr val="3F3F3F"/>
              </a:buClr>
              <a:buSzPts val="2000"/>
              <a:buChar char="●"/>
              <a:defRPr sz="2000">
                <a:solidFill>
                  <a:srgbClr val="3F3F3F"/>
                </a:solidFill>
              </a:defRPr>
            </a:lvl1pPr>
            <a:lvl2pPr marL="914400" lvl="1" indent="-34925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3F3F3F"/>
              </a:buClr>
              <a:buSzPts val="1900"/>
              <a:buChar char="○"/>
              <a:defRPr sz="1900">
                <a:solidFill>
                  <a:srgbClr val="3F3F3F"/>
                </a:solidFill>
              </a:defRPr>
            </a:lvl2pPr>
            <a:lvl3pPr marL="1371600" lvl="2" indent="-3302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■"/>
              <a:defRPr sz="1600">
                <a:solidFill>
                  <a:srgbClr val="3F3F3F"/>
                </a:solidFill>
              </a:defRPr>
            </a:lvl3pPr>
            <a:lvl4pPr marL="1828800" lvl="3" indent="-32385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3F3F3F"/>
              </a:buClr>
              <a:buSzPts val="1500"/>
              <a:buChar char="●"/>
              <a:defRPr sz="1500">
                <a:solidFill>
                  <a:srgbClr val="3F3F3F"/>
                </a:solidFill>
              </a:defRPr>
            </a:lvl4pPr>
            <a:lvl5pPr marL="2286000" lvl="4" indent="-3048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3F3F3F"/>
              </a:buClr>
              <a:buSzPts val="1200"/>
              <a:buChar char="○"/>
              <a:defRPr sz="1200">
                <a:solidFill>
                  <a:srgbClr val="3F3F3F"/>
                </a:solidFill>
              </a:defRPr>
            </a:lvl5pPr>
            <a:lvl6pPr marL="2743200" lvl="5" indent="-34925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900"/>
              <a:buChar char="■"/>
              <a:defRPr/>
            </a:lvl6pPr>
            <a:lvl7pPr marL="3200400" lvl="6" indent="-34925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900"/>
              <a:buChar char="●"/>
              <a:defRPr/>
            </a:lvl7pPr>
            <a:lvl8pPr marL="3657600" lvl="7" indent="-34925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900"/>
              <a:buChar char="○"/>
              <a:defRPr/>
            </a:lvl8pPr>
            <a:lvl9pPr marL="4114800" lvl="8" indent="-349250" algn="l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900"/>
              <a:buChar char="■"/>
              <a:defRPr/>
            </a:lvl9pPr>
          </a:lstStyle>
          <a:p>
            <a:endParaRPr/>
          </a:p>
        </p:txBody>
      </p:sp>
      <p:pic>
        <p:nvPicPr>
          <p:cNvPr id="177" name="Google Shape;177;g30089e01756_6_39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5120" y="5897757"/>
            <a:ext cx="3297653" cy="717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8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57">
          <p15:clr>
            <a:srgbClr val="F26B43"/>
          </p15:clr>
        </p15:guide>
        <p15:guide id="2" pos="7423">
          <p15:clr>
            <a:srgbClr val="F26B43"/>
          </p15:clr>
        </p15:guide>
        <p15:guide id="3" orient="horz" pos="255">
          <p15:clr>
            <a:srgbClr val="F26B43"/>
          </p15:clr>
        </p15:guide>
        <p15:guide id="4" orient="horz" pos="4065">
          <p15:clr>
            <a:srgbClr val="F26B43"/>
          </p15:clr>
        </p15:guide>
        <p15:guide id="5" orient="horz" pos="2160">
          <p15:clr>
            <a:srgbClr val="F26B43"/>
          </p15:clr>
        </p15:guide>
        <p15:guide id="6" pos="38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30089e01756_6_323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07" name="Google Shape;107;g30089e01756_6_323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7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81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Char char="●"/>
              <a:defRPr sz="2400">
                <a:solidFill>
                  <a:schemeClr val="dk2"/>
                </a:solidFill>
              </a:defRPr>
            </a:lvl1pPr>
            <a:lvl2pPr marL="914400" lvl="1" indent="-3492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Char char="○"/>
              <a:defRPr sz="1900">
                <a:solidFill>
                  <a:schemeClr val="dk2"/>
                </a:solidFill>
              </a:defRPr>
            </a:lvl2pPr>
            <a:lvl3pPr marL="1371600" lvl="2" indent="-3492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Char char="■"/>
              <a:defRPr sz="1900">
                <a:solidFill>
                  <a:schemeClr val="dk2"/>
                </a:solidFill>
              </a:defRPr>
            </a:lvl3pPr>
            <a:lvl4pPr marL="1828800" lvl="3" indent="-3492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Char char="●"/>
              <a:defRPr sz="1900">
                <a:solidFill>
                  <a:schemeClr val="dk2"/>
                </a:solidFill>
              </a:defRPr>
            </a:lvl4pPr>
            <a:lvl5pPr marL="2286000" lvl="4" indent="-3492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Char char="○"/>
              <a:defRPr sz="1900">
                <a:solidFill>
                  <a:schemeClr val="dk2"/>
                </a:solidFill>
              </a:defRPr>
            </a:lvl5pPr>
            <a:lvl6pPr marL="2743200" lvl="5" indent="-3492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Char char="■"/>
              <a:defRPr sz="1900">
                <a:solidFill>
                  <a:schemeClr val="dk2"/>
                </a:solidFill>
              </a:defRPr>
            </a:lvl6pPr>
            <a:lvl7pPr marL="3200400" lvl="6" indent="-3492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Char char="●"/>
              <a:defRPr sz="1900">
                <a:solidFill>
                  <a:schemeClr val="dk2"/>
                </a:solidFill>
              </a:defRPr>
            </a:lvl7pPr>
            <a:lvl8pPr marL="3657600" lvl="7" indent="-3492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Char char="○"/>
              <a:defRPr sz="1900">
                <a:solidFill>
                  <a:schemeClr val="dk2"/>
                </a:solidFill>
              </a:defRPr>
            </a:lvl8pPr>
            <a:lvl9pPr marL="4114800" lvl="8" indent="-3492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Char char="■"/>
              <a:defRPr sz="19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08" name="Google Shape;108;g30089e01756_6_323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1.xml"/><Relationship Id="rId6" Type="http://schemas.openxmlformats.org/officeDocument/2006/relationships/hyperlink" Target="https://erua-eui.eu/" TargetMode="External"/><Relationship Id="rId5" Type="http://schemas.openxmlformats.org/officeDocument/2006/relationships/image" Target="../media/image11.png"/><Relationship Id="rId4" Type="http://schemas.openxmlformats.org/officeDocument/2006/relationships/hyperlink" Target="https://erua-eui.eu/news/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image" Target="../media/image13.jp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16.jp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svg"/><Relationship Id="rId4" Type="http://schemas.openxmlformats.org/officeDocument/2006/relationships/image" Target="../media/image14.jpg"/><Relationship Id="rId9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instagram.com/we_are_erua/" TargetMode="External"/><Relationship Id="rId13" Type="http://schemas.openxmlformats.org/officeDocument/2006/relationships/image" Target="../media/image28.png"/><Relationship Id="rId18" Type="http://schemas.openxmlformats.org/officeDocument/2006/relationships/image" Target="../media/image32.jpg"/><Relationship Id="rId3" Type="http://schemas.openxmlformats.org/officeDocument/2006/relationships/image" Target="../media/image22.png"/><Relationship Id="rId21" Type="http://schemas.openxmlformats.org/officeDocument/2006/relationships/image" Target="../media/image34.png"/><Relationship Id="rId7" Type="http://schemas.openxmlformats.org/officeDocument/2006/relationships/image" Target="../media/image24.png"/><Relationship Id="rId12" Type="http://schemas.openxmlformats.org/officeDocument/2006/relationships/image" Target="../media/image27.png"/><Relationship Id="rId17" Type="http://schemas.openxmlformats.org/officeDocument/2006/relationships/hyperlink" Target="https://www.facebook.com/groups/683790269194065" TargetMode="External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31.png"/><Relationship Id="rId20" Type="http://schemas.openxmlformats.org/officeDocument/2006/relationships/hyperlink" Target="https://www.youtube.com/watch?v=pcGAvUDQy4s&amp;ab_channel=ERUAUAEGEAN" TargetMode="External"/><Relationship Id="rId1" Type="http://schemas.openxmlformats.org/officeDocument/2006/relationships/slideLayout" Target="../slideLayouts/slideLayout28.xml"/><Relationship Id="rId6" Type="http://schemas.openxmlformats.org/officeDocument/2006/relationships/hyperlink" Target="https://www.youtube.com/channel/UCRKcrKcVzq1-qTId2I84dew" TargetMode="External"/><Relationship Id="rId11" Type="http://schemas.openxmlformats.org/officeDocument/2006/relationships/image" Target="../media/image26.png"/><Relationship Id="rId5" Type="http://schemas.openxmlformats.org/officeDocument/2006/relationships/image" Target="../media/image23.png"/><Relationship Id="rId15" Type="http://schemas.openxmlformats.org/officeDocument/2006/relationships/image" Target="../media/image30.png"/><Relationship Id="rId10" Type="http://schemas.openxmlformats.org/officeDocument/2006/relationships/hyperlink" Target="https://www.linkedin.com/company/erua-european-reform-university-alliance/" TargetMode="External"/><Relationship Id="rId19" Type="http://schemas.openxmlformats.org/officeDocument/2006/relationships/image" Target="../media/image33.png"/><Relationship Id="rId4" Type="http://schemas.openxmlformats.org/officeDocument/2006/relationships/hyperlink" Target="https://www.facebook.com/WeAreERUA" TargetMode="External"/><Relationship Id="rId9" Type="http://schemas.openxmlformats.org/officeDocument/2006/relationships/image" Target="../media/image25.png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30089e01756_6_198"/>
          <p:cNvSpPr txBox="1">
            <a:spLocks noGrp="1"/>
          </p:cNvSpPr>
          <p:nvPr>
            <p:ph type="ctrTitle"/>
          </p:nvPr>
        </p:nvSpPr>
        <p:spPr>
          <a:xfrm>
            <a:off x="391300" y="229233"/>
            <a:ext cx="3248100" cy="453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Manrope ExtraBold"/>
              <a:buNone/>
            </a:pPr>
            <a:r>
              <a:rPr lang="en-US" sz="3200">
                <a:solidFill>
                  <a:srgbClr val="2A4396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Γνωρίζεις ότι το Πανεπιστήμιο Αιγαίου είναι μέλος σε μια Ευρωπαϊκή Πανεπιστημιακή Συμμαχία;</a:t>
            </a:r>
            <a:endParaRPr>
              <a:solidFill>
                <a:srgbClr val="2A4396"/>
              </a:solidFill>
            </a:endParaRPr>
          </a:p>
        </p:txBody>
      </p:sp>
      <p:sp>
        <p:nvSpPr>
          <p:cNvPr id="183" name="Google Shape;183;g30089e01756_6_198"/>
          <p:cNvSpPr txBox="1"/>
          <p:nvPr/>
        </p:nvSpPr>
        <p:spPr>
          <a:xfrm>
            <a:off x="3551150" y="3429000"/>
            <a:ext cx="2759700" cy="269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rgbClr val="3F3F3F"/>
              </a:solidFill>
            </a:endParaRPr>
          </a:p>
        </p:txBody>
      </p:sp>
      <p:sp>
        <p:nvSpPr>
          <p:cNvPr id="184" name="Google Shape;184;g30089e01756_6_198"/>
          <p:cNvSpPr txBox="1"/>
          <p:nvPr/>
        </p:nvSpPr>
        <p:spPr>
          <a:xfrm>
            <a:off x="5566625" y="3698400"/>
            <a:ext cx="1030800" cy="269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rgbClr val="3F3F3F"/>
              </a:solidFill>
            </a:endParaRPr>
          </a:p>
        </p:txBody>
      </p:sp>
      <p:pic>
        <p:nvPicPr>
          <p:cNvPr id="185" name="Google Shape;185;g30089e01756_6_19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18225" y="519425"/>
            <a:ext cx="8973774" cy="63385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Google Shape;190;g30089e01756_6_205"/>
          <p:cNvPicPr preferRelativeResize="0"/>
          <p:nvPr/>
        </p:nvPicPr>
        <p:blipFill rotWithShape="1">
          <a:blip r:embed="rId3">
            <a:alphaModFix/>
          </a:blip>
          <a:srcRect l="1987" t="4232" r="5547"/>
          <a:stretch/>
        </p:blipFill>
        <p:spPr>
          <a:xfrm>
            <a:off x="7169900" y="208025"/>
            <a:ext cx="4916598" cy="5286200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g30089e01756_6_205"/>
          <p:cNvSpPr txBox="1">
            <a:spLocks noGrp="1"/>
          </p:cNvSpPr>
          <p:nvPr>
            <p:ph type="ctrTitle"/>
          </p:nvPr>
        </p:nvSpPr>
        <p:spPr>
          <a:xfrm>
            <a:off x="258500" y="106433"/>
            <a:ext cx="11318100" cy="158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Manrope ExtraBold"/>
              <a:buNone/>
            </a:pPr>
            <a:r>
              <a:rPr lang="en-US" sz="3100">
                <a:solidFill>
                  <a:srgbClr val="2A4396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Τι είναι το ERUA;</a:t>
            </a:r>
            <a:br>
              <a:rPr lang="en-US" sz="3600">
                <a:latin typeface="Manrope"/>
                <a:ea typeface="Manrope"/>
                <a:cs typeface="Manrope"/>
                <a:sym typeface="Manrope"/>
              </a:rPr>
            </a:br>
            <a:r>
              <a:rPr lang="en-US" sz="2300">
                <a:latin typeface="Manrope"/>
                <a:ea typeface="Manrope"/>
                <a:cs typeface="Manrope"/>
                <a:sym typeface="Manrope"/>
              </a:rPr>
              <a:t>Το ERUA είναι μια συμμαχία 8 ευρωπαϊκών πανεπιστημίων που δεσμεύονται να προωθήσουν την καινοτομία στην έρευνα, τη διδασκαλία και τη θεσμική ανάπτυξη.</a:t>
            </a:r>
            <a:endParaRPr/>
          </a:p>
        </p:txBody>
      </p:sp>
      <p:sp>
        <p:nvSpPr>
          <p:cNvPr id="192" name="Google Shape;192;g30089e01756_6_205"/>
          <p:cNvSpPr txBox="1">
            <a:spLocks noGrp="1"/>
          </p:cNvSpPr>
          <p:nvPr>
            <p:ph type="subTitle" idx="1"/>
          </p:nvPr>
        </p:nvSpPr>
        <p:spPr>
          <a:xfrm>
            <a:off x="322404" y="1813800"/>
            <a:ext cx="7328400" cy="384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A4396"/>
              </a:buClr>
              <a:buSzPts val="1600"/>
              <a:buNone/>
            </a:pPr>
            <a:r>
              <a:rPr lang="en-US" sz="1600" b="1">
                <a:solidFill>
                  <a:srgbClr val="2A4396"/>
                </a:solidFill>
                <a:latin typeface="Manrope"/>
                <a:ea typeface="Manrope"/>
                <a:cs typeface="Manrope"/>
                <a:sym typeface="Manrope"/>
              </a:rPr>
              <a:t>Πανεπιστήμια ERUA</a:t>
            </a:r>
            <a:r>
              <a:rPr lang="en-US" sz="1600">
                <a:solidFill>
                  <a:srgbClr val="2A4396"/>
                </a:solidFill>
                <a:latin typeface="Manrope"/>
                <a:ea typeface="Manrope"/>
                <a:cs typeface="Manrope"/>
                <a:sym typeface="Manrope"/>
              </a:rPr>
              <a:t>: </a:t>
            </a:r>
            <a:endParaRPr sz="1600">
              <a:solidFill>
                <a:srgbClr val="2A4396"/>
              </a:solidFill>
              <a:latin typeface="Manrope"/>
              <a:ea typeface="Manrope"/>
              <a:cs typeface="Manrope"/>
              <a:sym typeface="Manrope"/>
            </a:endParaRPr>
          </a:p>
          <a:p>
            <a:pPr marL="292100" lvl="0" indent="-292100" algn="l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6ED459"/>
              </a:buClr>
              <a:buSzPts val="1600"/>
              <a:buFont typeface="Noto Sans Symbols"/>
              <a:buChar char="▪"/>
            </a:pPr>
            <a:r>
              <a:rPr lang="en-US" sz="1600">
                <a:solidFill>
                  <a:srgbClr val="2A4396"/>
                </a:solidFill>
                <a:latin typeface="Manrope"/>
                <a:ea typeface="Manrope"/>
                <a:cs typeface="Manrope"/>
                <a:sym typeface="Manrope"/>
              </a:rPr>
              <a:t>The University of Paris 8 (Paris, France) </a:t>
            </a:r>
            <a:endParaRPr/>
          </a:p>
          <a:p>
            <a:pPr marL="292100" lvl="0" indent="-292100" algn="l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6ED459"/>
              </a:buClr>
              <a:buSzPts val="1600"/>
              <a:buFont typeface="Noto Sans Symbols"/>
              <a:buChar char="▪"/>
            </a:pPr>
            <a:r>
              <a:rPr lang="en-US" sz="1600">
                <a:solidFill>
                  <a:srgbClr val="2A4396"/>
                </a:solidFill>
                <a:latin typeface="Manrope"/>
                <a:ea typeface="Manrope"/>
                <a:cs typeface="Manrope"/>
                <a:sym typeface="Manrope"/>
              </a:rPr>
              <a:t>University of the Aegean (6 Aegean islands, Greece)</a:t>
            </a:r>
            <a:endParaRPr/>
          </a:p>
          <a:p>
            <a:pPr marL="292100" lvl="0" indent="-292100" algn="l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6ED459"/>
              </a:buClr>
              <a:buSzPts val="1600"/>
              <a:buFont typeface="Noto Sans Symbols"/>
              <a:buChar char="▪"/>
            </a:pPr>
            <a:r>
              <a:rPr lang="en-US" sz="1600">
                <a:solidFill>
                  <a:srgbClr val="2A4396"/>
                </a:solidFill>
                <a:latin typeface="Manrope"/>
                <a:ea typeface="Manrope"/>
                <a:cs typeface="Manrope"/>
                <a:sym typeface="Manrope"/>
              </a:rPr>
              <a:t>Mykolas Romeris University (Vilnius, Lithouania) </a:t>
            </a:r>
            <a:endParaRPr/>
          </a:p>
          <a:p>
            <a:pPr marL="292100" lvl="0" indent="-292100" algn="l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6ED459"/>
              </a:buClr>
              <a:buSzPts val="1600"/>
              <a:buFont typeface="Noto Sans Symbols"/>
              <a:buChar char="▪"/>
            </a:pPr>
            <a:r>
              <a:rPr lang="en-US" sz="1600">
                <a:solidFill>
                  <a:srgbClr val="2A4396"/>
                </a:solidFill>
                <a:latin typeface="Manrope"/>
                <a:ea typeface="Manrope"/>
                <a:cs typeface="Manrope"/>
                <a:sym typeface="Manrope"/>
              </a:rPr>
              <a:t>European University Viadrina (Frankfurt Oder, Germany) </a:t>
            </a:r>
            <a:endParaRPr/>
          </a:p>
          <a:p>
            <a:pPr marL="292100" lvl="0" indent="-292100" algn="l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6ED459"/>
              </a:buClr>
              <a:buSzPts val="1600"/>
              <a:buFont typeface="Noto Sans Symbols"/>
              <a:buChar char="▪"/>
            </a:pPr>
            <a:r>
              <a:rPr lang="en-US" sz="1600">
                <a:solidFill>
                  <a:srgbClr val="2A4396"/>
                </a:solidFill>
                <a:latin typeface="Manrope"/>
                <a:ea typeface="Manrope"/>
                <a:cs typeface="Manrope"/>
                <a:sym typeface="Manrope"/>
              </a:rPr>
              <a:t>New Bulgarian University (Sofia, Bulgaria) </a:t>
            </a:r>
            <a:endParaRPr/>
          </a:p>
          <a:p>
            <a:pPr marL="292100" lvl="0" indent="-292100" algn="l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6ED459"/>
              </a:buClr>
              <a:buSzPts val="1600"/>
              <a:buFont typeface="Noto Sans Symbols"/>
              <a:buChar char="▪"/>
            </a:pPr>
            <a:r>
              <a:rPr lang="en-US" sz="1600">
                <a:solidFill>
                  <a:srgbClr val="2A4396"/>
                </a:solidFill>
                <a:latin typeface="Manrope"/>
                <a:ea typeface="Manrope"/>
                <a:cs typeface="Manrope"/>
                <a:sym typeface="Manrope"/>
              </a:rPr>
              <a:t>SWPS University (Warsaw, Poland) </a:t>
            </a:r>
            <a:endParaRPr sz="1600">
              <a:solidFill>
                <a:srgbClr val="2A4396"/>
              </a:solidFill>
              <a:latin typeface="Manrope"/>
              <a:ea typeface="Manrope"/>
              <a:cs typeface="Manrope"/>
              <a:sym typeface="Manrope"/>
            </a:endParaRPr>
          </a:p>
          <a:p>
            <a:pPr marL="292100" lvl="0" indent="-292100" algn="l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6ED459"/>
              </a:buClr>
              <a:buSzPts val="1600"/>
              <a:buFont typeface="Noto Sans Symbols"/>
              <a:buChar char="▪"/>
            </a:pPr>
            <a:r>
              <a:rPr lang="en-US" sz="1600">
                <a:solidFill>
                  <a:srgbClr val="2A4396"/>
                </a:solidFill>
                <a:latin typeface="Manrope"/>
                <a:ea typeface="Manrope"/>
                <a:cs typeface="Manrope"/>
                <a:sym typeface="Manrope"/>
              </a:rPr>
              <a:t>University of Macerata (Macerata, Italy) </a:t>
            </a:r>
            <a:endParaRPr/>
          </a:p>
          <a:p>
            <a:pPr marL="292100" lvl="0" indent="-292100" algn="l" rtl="0">
              <a:lnSpc>
                <a:spcPct val="100000"/>
              </a:lnSpc>
              <a:spcBef>
                <a:spcPts val="1100"/>
              </a:spcBef>
              <a:spcAft>
                <a:spcPts val="1600"/>
              </a:spcAft>
              <a:buClr>
                <a:srgbClr val="6ED459"/>
              </a:buClr>
              <a:buSzPts val="1600"/>
              <a:buFont typeface="Noto Sans Symbols"/>
              <a:buChar char="▪"/>
            </a:pPr>
            <a:r>
              <a:rPr lang="en-US" sz="1600">
                <a:solidFill>
                  <a:srgbClr val="2A4396"/>
                </a:solidFill>
                <a:latin typeface="Manrope"/>
                <a:ea typeface="Manrope"/>
                <a:cs typeface="Manrope"/>
                <a:sym typeface="Manrope"/>
              </a:rPr>
              <a:t>The University of Las Palmas de Gran Canaria (Canarian islands, Spain)</a:t>
            </a:r>
            <a:endParaRPr sz="1600">
              <a:solidFill>
                <a:srgbClr val="2A4396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g30089e01756_6_211"/>
          <p:cNvSpPr txBox="1">
            <a:spLocks noGrp="1"/>
          </p:cNvSpPr>
          <p:nvPr>
            <p:ph type="ftr" idx="11"/>
          </p:nvPr>
        </p:nvSpPr>
        <p:spPr>
          <a:xfrm>
            <a:off x="11131824" y="6296328"/>
            <a:ext cx="745200" cy="19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erua-eui.eu</a:t>
            </a:r>
            <a:endParaRPr/>
          </a:p>
        </p:txBody>
      </p:sp>
      <p:pic>
        <p:nvPicPr>
          <p:cNvPr id="198" name="Google Shape;198;g30089e01756_6_211" descr="A blue square with white lines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-5200"/>
            <a:ext cx="6049975" cy="1125600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g30089e01756_6_211"/>
          <p:cNvSpPr/>
          <p:nvPr/>
        </p:nvSpPr>
        <p:spPr>
          <a:xfrm>
            <a:off x="2032275" y="252225"/>
            <a:ext cx="3663900" cy="76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1100"/>
              </a:spcBef>
              <a:spcAft>
                <a:spcPts val="1100"/>
              </a:spcAft>
              <a:buNone/>
            </a:pPr>
            <a:r>
              <a:rPr lang="en-US" sz="1900" b="1" i="0" u="none" strike="noStrike" cap="none">
                <a:solidFill>
                  <a:srgbClr val="FFFFFF"/>
                </a:solidFill>
                <a:latin typeface="Roboto Black"/>
                <a:ea typeface="Roboto Black"/>
                <a:cs typeface="Roboto Black"/>
                <a:sym typeface="Roboto Black"/>
              </a:rPr>
              <a:t>@ the University of the Aegean</a:t>
            </a:r>
            <a:endParaRPr sz="19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0" name="Google Shape;200;g30089e01756_6_21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8000" y="69498"/>
            <a:ext cx="1718951" cy="1277765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g30089e01756_6_211"/>
          <p:cNvSpPr txBox="1">
            <a:spLocks noGrp="1"/>
          </p:cNvSpPr>
          <p:nvPr>
            <p:ph type="ctrTitle" idx="4294967295"/>
          </p:nvPr>
        </p:nvSpPr>
        <p:spPr>
          <a:xfrm>
            <a:off x="2327000" y="2383000"/>
            <a:ext cx="7538100" cy="209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Manrope ExtraBold"/>
              <a:buNone/>
            </a:pPr>
            <a:r>
              <a:rPr lang="en-US" sz="3100">
                <a:solidFill>
                  <a:srgbClr val="2A4396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Σε ποιους φοιτητές απευθύνεται το ERUA;  </a:t>
            </a:r>
            <a:br>
              <a:rPr lang="en-US" sz="3600">
                <a:latin typeface="Manrope"/>
                <a:ea typeface="Manrope"/>
                <a:cs typeface="Manrope"/>
                <a:sym typeface="Manrope"/>
              </a:rPr>
            </a:br>
            <a:r>
              <a:rPr lang="en-US" sz="2300">
                <a:latin typeface="Manrope"/>
                <a:ea typeface="Manrope"/>
                <a:cs typeface="Manrope"/>
                <a:sym typeface="Manrope"/>
              </a:rPr>
              <a:t>Σε όλους τους προπτυχιακούς, μεταπτυχιακούς και διδακτορικούς φοιτητές που ενδιαφέρονται να συμμετάσχουν στα δρώμενα της Συμμαχίας!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30089e01756_6_219"/>
          <p:cNvSpPr txBox="1"/>
          <p:nvPr/>
        </p:nvSpPr>
        <p:spPr>
          <a:xfrm>
            <a:off x="672230" y="2816935"/>
            <a:ext cx="10516800" cy="301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609600" marR="0" lvl="0" indent="-4254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6ED459"/>
              </a:buClr>
              <a:buSzPts val="1900"/>
              <a:buFont typeface="Manrope"/>
              <a:buChar char="●"/>
            </a:pPr>
            <a:r>
              <a:rPr lang="en-US" sz="1900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Επ</a:t>
            </a:r>
            <a:r>
              <a:rPr lang="en-US" sz="1900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ωφεληθείτε</a:t>
            </a:r>
            <a:r>
              <a:rPr lang="en-US" sz="1900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 από τα π</a:t>
            </a:r>
            <a:r>
              <a:rPr lang="en-US" sz="1900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ρογράμμ</a:t>
            </a:r>
            <a:r>
              <a:rPr lang="en-US" sz="1900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ατα κινητικότητας συμμετέχοντας σε επισκέψεις σε πανεπιστήμια του εξωτερικού, γνωρίζοντας φοιτητές από διάφορες χώρες της Ευρώπης και ερχόμενοι σε επαφή με νέες κουλτούρες.</a:t>
            </a:r>
            <a:endParaRPr sz="1900" dirty="0"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  <a:p>
            <a:pPr marL="609600" marR="0" lvl="0" indent="-4254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6ED459"/>
              </a:buClr>
              <a:buSzPts val="1900"/>
              <a:buFont typeface="Manrope"/>
              <a:buChar char="●"/>
            </a:pPr>
            <a:r>
              <a:rPr lang="en-US" sz="1900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Επ</a:t>
            </a:r>
            <a:r>
              <a:rPr lang="en-US" sz="1900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ωφεληθείτε</a:t>
            </a:r>
            <a:r>
              <a:rPr lang="en-US" sz="1900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 από κα</a:t>
            </a:r>
            <a:r>
              <a:rPr lang="en-US" sz="1900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ινοτόμ</a:t>
            </a:r>
            <a:r>
              <a:rPr lang="en-US" sz="1900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α κοινά προγράμματα που παρέχουν ανταγωνιστικά διπλώματα και υποστηρίζουν τη σταδιοδρομία των αποφοίτων μας</a:t>
            </a:r>
            <a:endParaRPr sz="1500" dirty="0"/>
          </a:p>
          <a:p>
            <a:pPr marL="609600" marR="0" lvl="0" indent="-4254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6ED459"/>
              </a:buClr>
              <a:buSzPts val="1900"/>
              <a:buFont typeface="Manrope"/>
              <a:buChar char="●"/>
            </a:pPr>
            <a:r>
              <a:rPr lang="en-US" sz="1900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Απ</a:t>
            </a:r>
            <a:r>
              <a:rPr lang="en-US" sz="1900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όκτηση</a:t>
            </a:r>
            <a:r>
              <a:rPr lang="en-US" sz="1900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 </a:t>
            </a:r>
            <a:r>
              <a:rPr lang="en-US" sz="1900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εμ</a:t>
            </a:r>
            <a:r>
              <a:rPr lang="en-US" sz="1900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πειρίας ζωής και δεξιοτήτων κοινωνικής ευθύνης </a:t>
            </a:r>
            <a:endParaRPr sz="1500" dirty="0"/>
          </a:p>
          <a:p>
            <a:pPr marL="609600" marR="0" lvl="0" indent="-4254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6ED459"/>
              </a:buClr>
              <a:buSzPts val="1900"/>
              <a:buFont typeface="Manrope"/>
              <a:buChar char="●"/>
            </a:pPr>
            <a:r>
              <a:rPr lang="en-US" sz="1900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Ανά</a:t>
            </a:r>
            <a:r>
              <a:rPr lang="en-US" sz="1900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πτυξη επιχειρηματικής νοοτροπίας και προγραμμάτων δέσμευσης των φοιτητών</a:t>
            </a:r>
            <a:endParaRPr sz="1900" dirty="0"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207" name="Google Shape;207;g30089e01756_6_219"/>
          <p:cNvSpPr txBox="1"/>
          <p:nvPr/>
        </p:nvSpPr>
        <p:spPr>
          <a:xfrm>
            <a:off x="837600" y="1301794"/>
            <a:ext cx="9356987" cy="1677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00" dirty="0" err="1">
                <a:solidFill>
                  <a:srgbClr val="2A4396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Ποι</a:t>
            </a:r>
            <a:r>
              <a:rPr lang="en-US" sz="3100" dirty="0">
                <a:solidFill>
                  <a:srgbClr val="2A4396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α τα οφέλη για τους φοιτητές που συμμετέχουν στο ERUA;</a:t>
            </a:r>
            <a:endParaRPr sz="3100" dirty="0">
              <a:solidFill>
                <a:srgbClr val="2A4396"/>
              </a:solidFill>
              <a:latin typeface="Manrope ExtraBold"/>
              <a:ea typeface="Manrope ExtraBold"/>
              <a:cs typeface="Manrope ExtraBold"/>
              <a:sym typeface="Manrope ExtraBold"/>
            </a:endParaRPr>
          </a:p>
        </p:txBody>
      </p:sp>
      <p:pic>
        <p:nvPicPr>
          <p:cNvPr id="208" name="Google Shape;208;g30089e01756_6_219" descr="A blue square with white lines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-5200"/>
            <a:ext cx="6049975" cy="1125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g30089e01756_6_2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8000" y="69498"/>
            <a:ext cx="1718951" cy="12777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30089e01756_6_226"/>
          <p:cNvSpPr txBox="1">
            <a:spLocks noGrp="1"/>
          </p:cNvSpPr>
          <p:nvPr>
            <p:ph type="body" idx="1"/>
          </p:nvPr>
        </p:nvSpPr>
        <p:spPr>
          <a:xfrm>
            <a:off x="384625" y="1988469"/>
            <a:ext cx="11330700" cy="350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609600" lvl="0" indent="-4254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6ED459"/>
              </a:buClr>
              <a:buSzPts val="1900"/>
              <a:buFont typeface="Manrope Medium"/>
              <a:buChar char="●"/>
            </a:pPr>
            <a:r>
              <a:rPr lang="en-US" dirty="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Παρα</a:t>
            </a:r>
            <a:r>
              <a:rPr lang="en-US" dirty="0" err="1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κολούθηση</a:t>
            </a:r>
            <a:r>
              <a:rPr lang="en-US" dirty="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 “Intensive Courses”</a:t>
            </a:r>
            <a:endParaRPr dirty="0">
              <a:solidFill>
                <a:schemeClr val="dk1"/>
              </a:solidFill>
              <a:latin typeface="Manrope Medium"/>
              <a:ea typeface="Manrope Medium"/>
              <a:cs typeface="Manrope Medium"/>
              <a:sym typeface="Manrope Medium"/>
            </a:endParaRPr>
          </a:p>
          <a:p>
            <a:pPr marL="609600" lvl="0" indent="-4254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6ED459"/>
              </a:buClr>
              <a:buSzPts val="1900"/>
              <a:buFont typeface="Manrope Medium"/>
              <a:buChar char="●"/>
            </a:pPr>
            <a:r>
              <a:rPr lang="en-US" dirty="0" err="1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Πάρτε</a:t>
            </a:r>
            <a:r>
              <a:rPr lang="en-US" dirty="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μέρος</a:t>
            </a:r>
            <a:r>
              <a:rPr lang="en-US" dirty="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στ</a:t>
            </a:r>
            <a:r>
              <a:rPr lang="en-US" dirty="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α θερινά/χειμερινά σχολεία</a:t>
            </a:r>
            <a:endParaRPr dirty="0">
              <a:solidFill>
                <a:schemeClr val="dk1"/>
              </a:solidFill>
            </a:endParaRPr>
          </a:p>
          <a:p>
            <a:pPr marL="609600" lvl="0" indent="-4254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6ED459"/>
              </a:buClr>
              <a:buSzPts val="1900"/>
              <a:buFont typeface="Manrope Medium"/>
              <a:buChar char="●"/>
            </a:pPr>
            <a:r>
              <a:rPr lang="en-US" dirty="0">
                <a:solidFill>
                  <a:schemeClr val="dk1"/>
                </a:solidFill>
                <a:highlight>
                  <a:srgbClr val="6ED459"/>
                </a:highlight>
                <a:latin typeface="Manrope Medium"/>
                <a:ea typeface="Manrope Medium"/>
                <a:cs typeface="Manrope Medium"/>
                <a:sym typeface="Manrope Medium"/>
              </a:rPr>
              <a:t>Επ</a:t>
            </a:r>
            <a:r>
              <a:rPr lang="en-US" dirty="0" err="1">
                <a:solidFill>
                  <a:schemeClr val="dk1"/>
                </a:solidFill>
                <a:highlight>
                  <a:srgbClr val="6ED459"/>
                </a:highlight>
                <a:latin typeface="Manrope Medium"/>
                <a:ea typeface="Manrope Medium"/>
                <a:cs typeface="Manrope Medium"/>
                <a:sym typeface="Manrope Medium"/>
              </a:rPr>
              <a:t>ίσκεψη</a:t>
            </a:r>
            <a:r>
              <a:rPr lang="en-US" dirty="0">
                <a:solidFill>
                  <a:schemeClr val="dk1"/>
                </a:solidFill>
                <a:highlight>
                  <a:srgbClr val="6ED459"/>
                </a:highlight>
                <a:latin typeface="Manrope Medium"/>
                <a:ea typeface="Manrope Medium"/>
                <a:cs typeface="Manrope Medium"/>
                <a:sym typeface="Manrope Medium"/>
              </a:rPr>
              <a:t> </a:t>
            </a:r>
            <a:r>
              <a:rPr lang="en-US" dirty="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/</a:t>
            </a:r>
            <a:r>
              <a:rPr lang="en-US" dirty="0" err="1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Γνωριμί</a:t>
            </a:r>
            <a:r>
              <a:rPr lang="en-US" dirty="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α με τις φοιτητικές κοινότητες των πανεπιστημίων της συμμαχίας, μέσω των προγραμματισμένων εκδηλώσεων</a:t>
            </a:r>
            <a:endParaRPr dirty="0">
              <a:solidFill>
                <a:schemeClr val="dk1"/>
              </a:solidFill>
              <a:latin typeface="Manrope Medium"/>
              <a:ea typeface="Manrope Medium"/>
              <a:cs typeface="Manrope Medium"/>
              <a:sym typeface="Manrope Medium"/>
            </a:endParaRPr>
          </a:p>
          <a:p>
            <a:pPr marL="609600" lvl="0" indent="-4254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6ED459"/>
              </a:buClr>
              <a:buSzPts val="1900"/>
              <a:buFont typeface="Manrope Medium"/>
              <a:buChar char="●"/>
            </a:pPr>
            <a:r>
              <a:rPr lang="en-US" dirty="0" err="1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Εκφράστε</a:t>
            </a:r>
            <a:r>
              <a:rPr lang="en-US" dirty="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τις</a:t>
            </a:r>
            <a:r>
              <a:rPr lang="en-US" dirty="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 απ</a:t>
            </a:r>
            <a:r>
              <a:rPr lang="en-US" dirty="0" err="1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όψεις</a:t>
            </a:r>
            <a:r>
              <a:rPr lang="en-US" dirty="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 σας και </a:t>
            </a:r>
            <a:r>
              <a:rPr lang="en-US" dirty="0" err="1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δημιουργήστε</a:t>
            </a:r>
            <a:r>
              <a:rPr lang="en-US" dirty="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εργ</a:t>
            </a:r>
            <a:r>
              <a:rPr lang="en-US" dirty="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αλεία με το Φοιτητικό Συμβούλιο του ERUA</a:t>
            </a:r>
            <a:endParaRPr dirty="0">
              <a:solidFill>
                <a:schemeClr val="dk1"/>
              </a:solidFill>
              <a:latin typeface="Manrope Medium"/>
              <a:ea typeface="Manrope Medium"/>
              <a:cs typeface="Manrope Medium"/>
              <a:sym typeface="Manrope Medium"/>
            </a:endParaRPr>
          </a:p>
          <a:p>
            <a:pPr marL="609600" lvl="0" indent="-4254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6ED459"/>
              </a:buClr>
              <a:buSzPts val="1900"/>
              <a:buFont typeface="Manrope Medium"/>
              <a:buChar char="●"/>
            </a:pPr>
            <a:r>
              <a:rPr lang="en-US" dirty="0" err="1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Αδράξτε</a:t>
            </a:r>
            <a:r>
              <a:rPr lang="en-US" dirty="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την</a:t>
            </a:r>
            <a:r>
              <a:rPr lang="en-US" dirty="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ευκ</a:t>
            </a:r>
            <a:r>
              <a:rPr lang="en-US" dirty="0">
                <a:solidFill>
                  <a:schemeClr val="dk1"/>
                </a:solidFill>
                <a:latin typeface="Manrope Medium"/>
                <a:ea typeface="Manrope Medium"/>
                <a:cs typeface="Manrope Medium"/>
                <a:sym typeface="Manrope Medium"/>
              </a:rPr>
              <a:t>αιρία για μάθηση σε διεπιστημονικά περιβάλλοντα, </a:t>
            </a:r>
            <a:r>
              <a:rPr lang="en-US" dirty="0">
                <a:solidFill>
                  <a:schemeClr val="dk1"/>
                </a:solidFill>
                <a:highlight>
                  <a:srgbClr val="6ED459"/>
                </a:highlight>
                <a:latin typeface="Manrope Medium"/>
                <a:ea typeface="Manrope Medium"/>
                <a:cs typeface="Manrope Medium"/>
                <a:sym typeface="Manrope Medium"/>
              </a:rPr>
              <a:t>μέσω διαδικτυακής ή συμμετοχής με φυσική παρουσία</a:t>
            </a:r>
            <a:endParaRPr dirty="0">
              <a:solidFill>
                <a:schemeClr val="dk1"/>
              </a:solidFill>
              <a:highlight>
                <a:srgbClr val="6ED459"/>
              </a:highlight>
              <a:latin typeface="Manrope Medium"/>
              <a:ea typeface="Manrope Medium"/>
              <a:cs typeface="Manrope Medium"/>
              <a:sym typeface="Manrope Medium"/>
            </a:endParaRPr>
          </a:p>
        </p:txBody>
      </p:sp>
      <p:sp>
        <p:nvSpPr>
          <p:cNvPr id="215" name="Google Shape;215;g30089e01756_6_226"/>
          <p:cNvSpPr txBox="1"/>
          <p:nvPr/>
        </p:nvSpPr>
        <p:spPr>
          <a:xfrm>
            <a:off x="502200" y="1120400"/>
            <a:ext cx="11187600" cy="7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00" dirty="0" err="1">
                <a:solidFill>
                  <a:srgbClr val="2A4396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Ποιες</a:t>
            </a:r>
            <a:r>
              <a:rPr lang="en-US" sz="3100" dirty="0">
                <a:solidFill>
                  <a:srgbClr val="2A4396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 </a:t>
            </a:r>
            <a:r>
              <a:rPr lang="en-US" sz="3100" dirty="0" err="1">
                <a:solidFill>
                  <a:srgbClr val="2A4396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ευκ</a:t>
            </a:r>
            <a:r>
              <a:rPr lang="en-US" sz="3100" dirty="0">
                <a:solidFill>
                  <a:srgbClr val="2A4396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αιρίες προσφέρει το ERUA για κινητικότητα;</a:t>
            </a:r>
            <a:endParaRPr sz="3100" dirty="0">
              <a:solidFill>
                <a:srgbClr val="2A4396"/>
              </a:solidFill>
              <a:latin typeface="Manrope ExtraBold"/>
              <a:ea typeface="Manrope ExtraBold"/>
              <a:cs typeface="Manrope ExtraBold"/>
              <a:sym typeface="Manrope ExtraBold"/>
            </a:endParaRPr>
          </a:p>
        </p:txBody>
      </p:sp>
      <p:pic>
        <p:nvPicPr>
          <p:cNvPr id="216" name="Google Shape;216;g30089e01756_6_226" descr="A blue square with white lines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-5200"/>
            <a:ext cx="6049975" cy="1125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g30089e01756_6_2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8000" y="69498"/>
            <a:ext cx="1718951" cy="12777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30089e01756_6_233"/>
          <p:cNvSpPr txBox="1"/>
          <p:nvPr/>
        </p:nvSpPr>
        <p:spPr>
          <a:xfrm>
            <a:off x="315800" y="2474461"/>
            <a:ext cx="6889200" cy="28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609600" marR="0" lvl="0" indent="-4381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6ED459"/>
              </a:buClr>
              <a:buSzPts val="2100"/>
              <a:buFont typeface="Manrope"/>
              <a:buAutoNum type="arabicPeriod"/>
            </a:pPr>
            <a:r>
              <a:rPr lang="en-US" sz="2100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Εντο</a:t>
            </a:r>
            <a:r>
              <a:rPr lang="en-US" sz="2100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πίζεις το πρόγραμμα που επιθυμείς να λάβεις μέρος.</a:t>
            </a:r>
            <a:endParaRPr sz="2100" dirty="0"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  <a:p>
            <a:pPr marL="609600" marR="0" lvl="0" indent="-4381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6ED459"/>
              </a:buClr>
              <a:buSzPts val="2100"/>
              <a:buFont typeface="Manrope"/>
              <a:buAutoNum type="arabicPeriod"/>
            </a:pPr>
            <a:r>
              <a:rPr lang="en-US" sz="2100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Επ</a:t>
            </a:r>
            <a:r>
              <a:rPr lang="en-US" sz="2100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ικοινωνείς</a:t>
            </a:r>
            <a:r>
              <a:rPr lang="en-US" sz="2100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 και </a:t>
            </a:r>
            <a:r>
              <a:rPr lang="en-US" sz="2100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ενημερώνεις</a:t>
            </a:r>
            <a:r>
              <a:rPr lang="en-US" sz="2100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 </a:t>
            </a:r>
            <a:r>
              <a:rPr lang="en-US" sz="2100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το</a:t>
            </a:r>
            <a:r>
              <a:rPr lang="en-US" sz="2100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 </a:t>
            </a:r>
            <a:r>
              <a:rPr lang="en-US" sz="2100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γρ</a:t>
            </a:r>
            <a:r>
              <a:rPr lang="en-US" sz="2100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αφείο ERUA του Πανεπιστημίου Αιγαίου.</a:t>
            </a:r>
            <a:endParaRPr sz="1700" dirty="0"/>
          </a:p>
          <a:p>
            <a:pPr marL="609600" marR="0" lvl="0" indent="-4381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6ED459"/>
              </a:buClr>
              <a:buSzPts val="2100"/>
              <a:buFont typeface="Manrope"/>
              <a:buAutoNum type="arabicPeriod"/>
            </a:pPr>
            <a:r>
              <a:rPr lang="en-US" sz="2100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Στέλνεις</a:t>
            </a:r>
            <a:r>
              <a:rPr lang="en-US" sz="2100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 </a:t>
            </a:r>
            <a:r>
              <a:rPr lang="en-US" sz="2100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την</a:t>
            </a:r>
            <a:r>
              <a:rPr lang="en-US" sz="2100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 α</a:t>
            </a:r>
            <a:r>
              <a:rPr lang="en-US" sz="2100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ίτηση</a:t>
            </a:r>
            <a:r>
              <a:rPr lang="en-US" sz="2100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 </a:t>
            </a:r>
            <a:r>
              <a:rPr lang="en-US" sz="2100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εγγρ</a:t>
            </a:r>
            <a:r>
              <a:rPr lang="en-US" sz="2100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αφής/συμμετοχής στο πρόγραμμα.</a:t>
            </a:r>
            <a:endParaRPr sz="2100" dirty="0"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223" name="Google Shape;223;g30089e01756_6_233"/>
          <p:cNvSpPr txBox="1"/>
          <p:nvPr/>
        </p:nvSpPr>
        <p:spPr>
          <a:xfrm>
            <a:off x="315800" y="1500100"/>
            <a:ext cx="11560500" cy="7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00">
                <a:solidFill>
                  <a:srgbClr val="2A4396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Πώς μπορώ να συμμετάσχω σε ένα πρόγραμμα του ERUA;</a:t>
            </a:r>
            <a:r>
              <a:rPr lang="en-US" sz="3100">
                <a:solidFill>
                  <a:schemeClr val="dk1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 </a:t>
            </a:r>
            <a:endParaRPr sz="3100">
              <a:solidFill>
                <a:schemeClr val="dk1"/>
              </a:solidFill>
              <a:latin typeface="Manrope ExtraBold"/>
              <a:ea typeface="Manrope ExtraBold"/>
              <a:cs typeface="Manrope ExtraBold"/>
              <a:sym typeface="Manrope ExtraBold"/>
            </a:endParaRPr>
          </a:p>
        </p:txBody>
      </p:sp>
      <p:pic>
        <p:nvPicPr>
          <p:cNvPr id="224" name="Google Shape;224;g30089e01756_6_233" descr="A blue square with white lines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-5200"/>
            <a:ext cx="6049975" cy="1125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g30089e01756_6_2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8000" y="69498"/>
            <a:ext cx="1718951" cy="127776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26" name="Google Shape;226;g30089e01756_6_233"/>
          <p:cNvGrpSpPr/>
          <p:nvPr/>
        </p:nvGrpSpPr>
        <p:grpSpPr>
          <a:xfrm>
            <a:off x="7832067" y="2323522"/>
            <a:ext cx="3585101" cy="4219234"/>
            <a:chOff x="5995975" y="1835813"/>
            <a:chExt cx="2688893" cy="3164504"/>
          </a:xfrm>
        </p:grpSpPr>
        <p:sp>
          <p:nvSpPr>
            <p:cNvPr id="227" name="Google Shape;227;g30089e01756_6_233"/>
            <p:cNvSpPr txBox="1"/>
            <p:nvPr/>
          </p:nvSpPr>
          <p:spPr>
            <a:xfrm>
              <a:off x="5995975" y="2941825"/>
              <a:ext cx="2448600" cy="1431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spAutoFit/>
            </a:bodyPr>
            <a:lstStyle/>
            <a:p>
              <a:pPr marL="0" lvl="0" indent="0" algn="just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700">
                  <a:solidFill>
                    <a:srgbClr val="2A4396"/>
                  </a:solidFill>
                  <a:latin typeface="Manrope"/>
                  <a:ea typeface="Manrope"/>
                  <a:cs typeface="Manrope"/>
                  <a:sym typeface="Manrope"/>
                </a:rPr>
                <a:t>Το ERUA στηρίζει τους/τις φοιτητές/τριες για την μετακίνηση και διαμονή τους, διαθέτοντας πόρους για την οικονομική κάλυψη τη συμμετοχή τους.</a:t>
              </a:r>
              <a:endParaRPr sz="2000"/>
            </a:p>
          </p:txBody>
        </p:sp>
        <p:pic>
          <p:nvPicPr>
            <p:cNvPr id="228" name="Google Shape;228;g30089e01756_6_233"/>
            <p:cNvPicPr preferRelativeResize="0"/>
            <p:nvPr/>
          </p:nvPicPr>
          <p:blipFill rotWithShape="1">
            <a:blip r:embed="rId4">
              <a:alphaModFix/>
            </a:blip>
            <a:srcRect l="2780" r="-2780"/>
            <a:stretch/>
          </p:blipFill>
          <p:spPr>
            <a:xfrm flipH="1">
              <a:off x="6955950" y="1835813"/>
              <a:ext cx="1339525" cy="9957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9" name="Google Shape;229;g30089e01756_6_233"/>
            <p:cNvSpPr/>
            <p:nvPr/>
          </p:nvSpPr>
          <p:spPr>
            <a:xfrm rot="430767">
              <a:off x="7463663" y="1940070"/>
              <a:ext cx="744134" cy="587478"/>
            </a:xfrm>
            <a:prstGeom prst="rect">
              <a:avLst/>
            </a:prstGeom>
            <a:solidFill>
              <a:srgbClr val="6ED45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900"/>
            </a:p>
          </p:txBody>
        </p:sp>
        <p:sp>
          <p:nvSpPr>
            <p:cNvPr id="230" name="Google Shape;230;g30089e01756_6_233"/>
            <p:cNvSpPr txBox="1"/>
            <p:nvPr/>
          </p:nvSpPr>
          <p:spPr>
            <a:xfrm rot="150945">
              <a:off x="7329572" y="1933494"/>
              <a:ext cx="1339591" cy="7387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b="1" i="1">
                  <a:solidFill>
                    <a:schemeClr val="lt1"/>
                  </a:solidFill>
                  <a:latin typeface="Manrope"/>
                  <a:ea typeface="Manrope"/>
                  <a:cs typeface="Manrope"/>
                  <a:sym typeface="Manrope"/>
                </a:rPr>
                <a:t>Μην Ξεχνάς</a:t>
              </a:r>
              <a:endParaRPr sz="2400" b="1" i="1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endParaRPr>
            </a:p>
          </p:txBody>
        </p:sp>
        <p:sp>
          <p:nvSpPr>
            <p:cNvPr id="231" name="Google Shape;231;g30089e01756_6_233"/>
            <p:cNvSpPr txBox="1"/>
            <p:nvPr/>
          </p:nvSpPr>
          <p:spPr>
            <a:xfrm rot="402738">
              <a:off x="7724815" y="3734054"/>
              <a:ext cx="408097" cy="12467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200">
                  <a:solidFill>
                    <a:srgbClr val="6ED459"/>
                  </a:solidFill>
                  <a:latin typeface="Manrope"/>
                  <a:ea typeface="Manrope"/>
                  <a:cs typeface="Manrope"/>
                  <a:sym typeface="Manrope"/>
                </a:rPr>
                <a:t>!</a:t>
              </a:r>
              <a:endParaRPr sz="9200">
                <a:solidFill>
                  <a:srgbClr val="6ED459"/>
                </a:solidFill>
                <a:latin typeface="Manrope"/>
                <a:ea typeface="Manrope"/>
                <a:cs typeface="Manrope"/>
                <a:sym typeface="Manrope"/>
              </a:endParaRPr>
            </a:p>
          </p:txBody>
        </p:sp>
        <p:sp>
          <p:nvSpPr>
            <p:cNvPr id="232" name="Google Shape;232;g30089e01756_6_233"/>
            <p:cNvSpPr txBox="1"/>
            <p:nvPr/>
          </p:nvSpPr>
          <p:spPr>
            <a:xfrm rot="-392407">
              <a:off x="6528021" y="1988170"/>
              <a:ext cx="408257" cy="124676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200">
                  <a:solidFill>
                    <a:srgbClr val="6ED459"/>
                  </a:solidFill>
                  <a:latin typeface="Manrope"/>
                  <a:ea typeface="Manrope"/>
                  <a:cs typeface="Manrope"/>
                  <a:sym typeface="Manrope"/>
                </a:rPr>
                <a:t>!</a:t>
              </a:r>
              <a:endParaRPr sz="9200">
                <a:solidFill>
                  <a:srgbClr val="6ED459"/>
                </a:solidFill>
                <a:latin typeface="Manrope"/>
                <a:ea typeface="Manrope"/>
                <a:cs typeface="Manrope"/>
                <a:sym typeface="Manrope"/>
              </a:endParaRP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" name="Google Shape;238;g30089e01756_6_279" descr="A blue square with white lines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675"/>
            <a:ext cx="6049975" cy="1125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9" name="Google Shape;239;g30089e01756_6_279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l="17554" t="9669" r="17116" b="12726"/>
          <a:stretch/>
        </p:blipFill>
        <p:spPr>
          <a:xfrm rot="899991">
            <a:off x="2581419" y="2932143"/>
            <a:ext cx="1885005" cy="23219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g30089e01756_6_279">
            <a:hlinkClick r:id="rId6"/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70138" y="4094529"/>
            <a:ext cx="1617796" cy="1310816"/>
          </a:xfrm>
          <a:prstGeom prst="rect">
            <a:avLst/>
          </a:prstGeom>
          <a:noFill/>
          <a:ln>
            <a:noFill/>
          </a:ln>
        </p:spPr>
      </p:pic>
      <p:sp>
        <p:nvSpPr>
          <p:cNvPr id="241" name="Google Shape;241;g30089e01756_6_279"/>
          <p:cNvSpPr txBox="1">
            <a:spLocks noGrp="1"/>
          </p:cNvSpPr>
          <p:nvPr>
            <p:ph type="title"/>
          </p:nvPr>
        </p:nvSpPr>
        <p:spPr>
          <a:xfrm>
            <a:off x="2136300" y="1573900"/>
            <a:ext cx="3328500" cy="145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ED459"/>
              </a:buClr>
              <a:buSzPts val="2700"/>
              <a:buFont typeface="Manrope ExtraBold"/>
              <a:buNone/>
            </a:pPr>
            <a:r>
              <a:rPr lang="en-US" sz="5300">
                <a:solidFill>
                  <a:srgbClr val="6ED459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Stay informed</a:t>
            </a:r>
            <a:endParaRPr sz="5700"/>
          </a:p>
        </p:txBody>
      </p:sp>
      <p:sp>
        <p:nvSpPr>
          <p:cNvPr id="242" name="Google Shape;242;g30089e01756_6_279"/>
          <p:cNvSpPr txBox="1"/>
          <p:nvPr/>
        </p:nvSpPr>
        <p:spPr>
          <a:xfrm>
            <a:off x="6534522" y="897000"/>
            <a:ext cx="4737600" cy="506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609600" lvl="0" indent="-42545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6ED459"/>
              </a:buClr>
              <a:buSzPts val="1900"/>
              <a:buFont typeface="Manrope"/>
              <a:buChar char="●"/>
            </a:pPr>
            <a:r>
              <a:rPr lang="en-US" sz="1900" b="1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Ακολουθήστε</a:t>
            </a:r>
            <a:r>
              <a:rPr lang="en-US" sz="1900" b="1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 τα </a:t>
            </a:r>
            <a:r>
              <a:rPr lang="en-US" sz="1900" b="1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μέσ</a:t>
            </a:r>
            <a:r>
              <a:rPr lang="en-US" sz="1900" b="1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α κοινωνικής δικτύωσης του ERUA</a:t>
            </a:r>
            <a:endParaRPr sz="1900" b="1" dirty="0"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  <a:p>
            <a:pPr marL="609600" lvl="0" indent="-42545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6ED459"/>
              </a:buClr>
              <a:buSzPts val="1900"/>
              <a:buFont typeface="Manrope"/>
              <a:buChar char="●"/>
            </a:pPr>
            <a:r>
              <a:rPr lang="en-US" sz="1900" b="1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Ρωτήστε</a:t>
            </a:r>
            <a:r>
              <a:rPr lang="en-US" sz="1900" b="1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 </a:t>
            </a:r>
            <a:r>
              <a:rPr lang="en-US" sz="1900" b="1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έν</a:t>
            </a:r>
            <a:r>
              <a:rPr lang="en-US" sz="1900" b="1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αν/μία ERUA Ambassador</a:t>
            </a:r>
            <a:endParaRPr sz="1900" b="1" dirty="0"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  <a:p>
            <a:pPr marL="609600" lvl="0" indent="-42545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6ED459"/>
              </a:buClr>
              <a:buSzPts val="1900"/>
              <a:buFont typeface="Manrope"/>
              <a:buChar char="●"/>
            </a:pPr>
            <a:r>
              <a:rPr lang="en-US" sz="1900" b="1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Ελέγξτε</a:t>
            </a:r>
            <a:r>
              <a:rPr lang="en-US" sz="1900" b="1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 </a:t>
            </a:r>
            <a:r>
              <a:rPr lang="en-US" sz="1900" b="1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την</a:t>
            </a:r>
            <a:r>
              <a:rPr lang="en-US" sz="1900" b="1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 </a:t>
            </a:r>
            <a:r>
              <a:rPr lang="en-US" sz="1900" b="1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κεντρική</a:t>
            </a:r>
            <a:r>
              <a:rPr lang="en-US" sz="1900" b="1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 </a:t>
            </a:r>
            <a:r>
              <a:rPr lang="en-US" sz="1900" b="1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ιστοσελίδ</a:t>
            </a:r>
            <a:r>
              <a:rPr lang="en-US" sz="1900" b="1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α για εκδηλώσεις</a:t>
            </a:r>
            <a:endParaRPr sz="1900" b="1" dirty="0"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  <a:p>
            <a:pPr marL="609600" lvl="0" indent="-42545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6ED459"/>
              </a:buClr>
              <a:buSzPts val="1900"/>
              <a:buFont typeface="Manrope"/>
              <a:buChar char="●"/>
            </a:pPr>
            <a:r>
              <a:rPr lang="en-US" sz="1900" b="1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Παρα</a:t>
            </a:r>
            <a:r>
              <a:rPr lang="en-US" sz="1900" b="1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κολουθήστε</a:t>
            </a:r>
            <a:r>
              <a:rPr lang="en-US" sz="1900" b="1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 </a:t>
            </a:r>
            <a:r>
              <a:rPr lang="en-US" sz="1900" b="1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το</a:t>
            </a:r>
            <a:r>
              <a:rPr lang="en-US" sz="1900" b="1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 </a:t>
            </a:r>
            <a:r>
              <a:rPr lang="en-US" sz="1900" b="1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ενημερωτικό</a:t>
            </a:r>
            <a:r>
              <a:rPr lang="en-US" sz="1900" b="1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 </a:t>
            </a:r>
            <a:r>
              <a:rPr lang="en-US" sz="1900" b="1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δελτίο</a:t>
            </a:r>
            <a:r>
              <a:rPr lang="en-US" sz="1900" b="1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 </a:t>
            </a:r>
            <a:r>
              <a:rPr lang="en-US" sz="1900" b="1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του</a:t>
            </a:r>
            <a:r>
              <a:rPr lang="en-US" sz="1900" b="1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 ERUA </a:t>
            </a:r>
            <a:r>
              <a:rPr lang="en-US" sz="1900" b="1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μέσω</a:t>
            </a:r>
            <a:r>
              <a:rPr lang="en-US" sz="1900" b="1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 </a:t>
            </a:r>
            <a:r>
              <a:rPr lang="en-US" sz="1900" b="1" dirty="0" err="1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του</a:t>
            </a:r>
            <a:r>
              <a:rPr lang="en-US" sz="1900" b="1" dirty="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 email σας</a:t>
            </a:r>
            <a:endParaRPr sz="1900" b="1" dirty="0"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243" name="Google Shape;243;g30089e01756_6_279"/>
          <p:cNvSpPr/>
          <p:nvPr/>
        </p:nvSpPr>
        <p:spPr>
          <a:xfrm>
            <a:off x="2032275" y="252225"/>
            <a:ext cx="3663900" cy="76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1100"/>
              </a:spcBef>
              <a:spcAft>
                <a:spcPts val="1100"/>
              </a:spcAft>
              <a:buNone/>
            </a:pPr>
            <a:r>
              <a:rPr lang="en-US" sz="1900" b="1" i="0" u="none" strike="noStrike" cap="none">
                <a:solidFill>
                  <a:srgbClr val="FFFFFF"/>
                </a:solidFill>
                <a:latin typeface="Roboto Black"/>
                <a:ea typeface="Roboto Black"/>
                <a:cs typeface="Roboto Black"/>
                <a:sym typeface="Roboto Black"/>
              </a:rPr>
              <a:t>@ the University of the Aegean</a:t>
            </a:r>
            <a:endParaRPr sz="19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4" name="Google Shape;244;g30089e01756_6_27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08000" y="70923"/>
            <a:ext cx="1718951" cy="12777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59D3EC31-B18C-80AD-A571-5A7BF5A3222D}"/>
              </a:ext>
            </a:extLst>
          </p:cNvPr>
          <p:cNvSpPr txBox="1"/>
          <p:nvPr/>
        </p:nvSpPr>
        <p:spPr>
          <a:xfrm>
            <a:off x="564204" y="2529192"/>
            <a:ext cx="1566153" cy="307777"/>
          </a:xfrm>
          <a:prstGeom prst="rect">
            <a:avLst/>
          </a:prstGeom>
          <a:noFill/>
          <a:ln w="38100">
            <a:solidFill>
              <a:srgbClr val="53EB98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QR code?</a:t>
            </a:r>
            <a:endParaRPr lang="el-GR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4F5A9BB-4BF6-4C00-F55B-8D737B594661}"/>
              </a:ext>
            </a:extLst>
          </p:cNvPr>
          <p:cNvGrpSpPr/>
          <p:nvPr/>
        </p:nvGrpSpPr>
        <p:grpSpPr>
          <a:xfrm>
            <a:off x="4452052" y="2286452"/>
            <a:ext cx="7504286" cy="4491686"/>
            <a:chOff x="2923162" y="1310141"/>
            <a:chExt cx="9268838" cy="5547859"/>
          </a:xfrm>
        </p:grpSpPr>
        <p:pic>
          <p:nvPicPr>
            <p:cNvPr id="14" name="Picture 13" descr="A person holding a phone&#10;&#10;Description automatically generated">
              <a:extLst>
                <a:ext uri="{FF2B5EF4-FFF2-40B4-BE49-F238E27FC236}">
                  <a16:creationId xmlns:a16="http://schemas.microsoft.com/office/drawing/2014/main" id="{33EF7937-AA97-57F4-68BD-1EE7832BFAA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836923" y="1310141"/>
              <a:ext cx="5355077" cy="5547859"/>
            </a:xfrm>
            <a:prstGeom prst="rect">
              <a:avLst/>
            </a:prstGeom>
          </p:spPr>
        </p:pic>
        <p:pic>
          <p:nvPicPr>
            <p:cNvPr id="12" name="Picture 11" descr="A person smiling for the camera&#10;&#10;Description automatically generated">
              <a:extLst>
                <a:ext uri="{FF2B5EF4-FFF2-40B4-BE49-F238E27FC236}">
                  <a16:creationId xmlns:a16="http://schemas.microsoft.com/office/drawing/2014/main" id="{5E2EE9D6-02A2-1A66-49CF-90ECF28DCD6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923162" y="1310141"/>
              <a:ext cx="4145604" cy="5286492"/>
            </a:xfrm>
            <a:prstGeom prst="rect">
              <a:avLst/>
            </a:prstGeom>
          </p:spPr>
        </p:pic>
      </p:grpSp>
      <p:pic>
        <p:nvPicPr>
          <p:cNvPr id="2" name="Picture 1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EB193B2D-2C5E-695D-7A2E-E12B474EB7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152" y="1852463"/>
            <a:ext cx="2794144" cy="279414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A1B22B4-9C0B-4FBB-52C5-0342C6D96801}"/>
              </a:ext>
            </a:extLst>
          </p:cNvPr>
          <p:cNvSpPr/>
          <p:nvPr/>
        </p:nvSpPr>
        <p:spPr>
          <a:xfrm>
            <a:off x="0" y="0"/>
            <a:ext cx="12192000" cy="1385740"/>
          </a:xfrm>
          <a:prstGeom prst="rect">
            <a:avLst/>
          </a:prstGeom>
          <a:solidFill>
            <a:srgbClr val="0C01F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7" name="Picture 6" descr="A blue and green sign&#10;&#10;Description automatically generated">
            <a:extLst>
              <a:ext uri="{FF2B5EF4-FFF2-40B4-BE49-F238E27FC236}">
                <a16:creationId xmlns:a16="http://schemas.microsoft.com/office/drawing/2014/main" id="{6086B8FC-A31F-F4A0-346A-1308A9B7C55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41298" b="3145"/>
          <a:stretch/>
        </p:blipFill>
        <p:spPr>
          <a:xfrm>
            <a:off x="165370" y="202527"/>
            <a:ext cx="7599183" cy="974520"/>
          </a:xfrm>
          <a:prstGeom prst="rect">
            <a:avLst/>
          </a:prstGeom>
        </p:spPr>
      </p:pic>
      <p:sp>
        <p:nvSpPr>
          <p:cNvPr id="6" name="Google Shape;215;g30089e01756_6_226">
            <a:extLst>
              <a:ext uri="{FF2B5EF4-FFF2-40B4-BE49-F238E27FC236}">
                <a16:creationId xmlns:a16="http://schemas.microsoft.com/office/drawing/2014/main" id="{ECF8C2DF-E62F-0B94-F12F-2346F2F3CFD7}"/>
              </a:ext>
            </a:extLst>
          </p:cNvPr>
          <p:cNvSpPr txBox="1"/>
          <p:nvPr/>
        </p:nvSpPr>
        <p:spPr>
          <a:xfrm>
            <a:off x="3191117" y="1436006"/>
            <a:ext cx="8383571" cy="8001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l-GR" sz="2400" dirty="0">
                <a:solidFill>
                  <a:srgbClr val="0C01FE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H Αθηνά και ο Θάνος θα σου λύσουν όλες τις απορίες!</a:t>
            </a:r>
            <a:endParaRPr sz="2400" dirty="0">
              <a:solidFill>
                <a:srgbClr val="0C01FE"/>
              </a:solidFill>
              <a:latin typeface="Manrope ExtraBold"/>
              <a:ea typeface="Manrope ExtraBold"/>
              <a:cs typeface="Manrope ExtraBold"/>
              <a:sym typeface="Manrope ExtraBold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42C62D3-01D9-D69F-B003-87B31C6179DA}"/>
              </a:ext>
            </a:extLst>
          </p:cNvPr>
          <p:cNvGrpSpPr/>
          <p:nvPr/>
        </p:nvGrpSpPr>
        <p:grpSpPr>
          <a:xfrm rot="9267208">
            <a:off x="151921" y="4553765"/>
            <a:ext cx="682384" cy="789549"/>
            <a:chOff x="3102755" y="1822751"/>
            <a:chExt cx="682384" cy="789549"/>
          </a:xfrm>
        </p:grpSpPr>
        <p:sp>
          <p:nvSpPr>
            <p:cNvPr id="24" name="Google Shape;277;g30089e01756_6_290">
              <a:extLst>
                <a:ext uri="{FF2B5EF4-FFF2-40B4-BE49-F238E27FC236}">
                  <a16:creationId xmlns:a16="http://schemas.microsoft.com/office/drawing/2014/main" id="{8AC513F8-62F0-DEEE-325C-CDA1CFE92294}"/>
                </a:ext>
              </a:extLst>
            </p:cNvPr>
            <p:cNvSpPr txBox="1"/>
            <p:nvPr/>
          </p:nvSpPr>
          <p:spPr>
            <a:xfrm rot="-115146">
              <a:off x="3167905" y="2014929"/>
              <a:ext cx="617234" cy="59737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4800">
                  <a:solidFill>
                    <a:srgbClr val="53EB98"/>
                  </a:solidFill>
                </a:rPr>
                <a:t>~</a:t>
              </a:r>
              <a:endParaRPr sz="4800">
                <a:solidFill>
                  <a:srgbClr val="53EB98"/>
                </a:solidFill>
              </a:endParaRPr>
            </a:p>
          </p:txBody>
        </p:sp>
        <p:sp>
          <p:nvSpPr>
            <p:cNvPr id="25" name="Google Shape;278;g30089e01756_6_290">
              <a:extLst>
                <a:ext uri="{FF2B5EF4-FFF2-40B4-BE49-F238E27FC236}">
                  <a16:creationId xmlns:a16="http://schemas.microsoft.com/office/drawing/2014/main" id="{1A145849-E3F1-AF6F-3D42-9A7055AE118A}"/>
                </a:ext>
              </a:extLst>
            </p:cNvPr>
            <p:cNvSpPr txBox="1"/>
            <p:nvPr/>
          </p:nvSpPr>
          <p:spPr>
            <a:xfrm rot="20166409">
              <a:off x="3102755" y="1822751"/>
              <a:ext cx="616934" cy="5976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4800" dirty="0">
                  <a:solidFill>
                    <a:srgbClr val="53EB98"/>
                  </a:solidFill>
                </a:rPr>
                <a:t>~</a:t>
              </a:r>
              <a:endParaRPr sz="4800" dirty="0">
                <a:solidFill>
                  <a:srgbClr val="53EB98"/>
                </a:solidFill>
              </a:endParaRPr>
            </a:p>
          </p:txBody>
        </p:sp>
      </p:grpSp>
      <p:pic>
        <p:nvPicPr>
          <p:cNvPr id="31" name="Picture 30">
            <a:extLst>
              <a:ext uri="{FF2B5EF4-FFF2-40B4-BE49-F238E27FC236}">
                <a16:creationId xmlns:a16="http://schemas.microsoft.com/office/drawing/2014/main" id="{0C405BF5-CB7D-4154-7990-407F3279E5E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 rot="18868480">
            <a:off x="2881094" y="2010942"/>
            <a:ext cx="2454125" cy="1621396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2689A89A-6A1E-EBFA-15EA-B800050745E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13041882">
            <a:off x="1872121" y="4513721"/>
            <a:ext cx="1792419" cy="960816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12D65772-1F6C-911A-2527-89038520C3B4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t="50387" b="-10322"/>
          <a:stretch/>
        </p:blipFill>
        <p:spPr>
          <a:xfrm>
            <a:off x="2768330" y="5716004"/>
            <a:ext cx="1126837" cy="381413"/>
          </a:xfrm>
          <a:prstGeom prst="rect">
            <a:avLst/>
          </a:prstGeom>
        </p:spPr>
      </p:pic>
      <p:pic>
        <p:nvPicPr>
          <p:cNvPr id="43" name="Graphic 42">
            <a:extLst>
              <a:ext uri="{FF2B5EF4-FFF2-40B4-BE49-F238E27FC236}">
                <a16:creationId xmlns:a16="http://schemas.microsoft.com/office/drawing/2014/main" id="{955250CA-837E-7C78-1CBA-882BC5C88078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t="-8622" b="48688"/>
          <a:stretch/>
        </p:blipFill>
        <p:spPr>
          <a:xfrm>
            <a:off x="2648337" y="5441659"/>
            <a:ext cx="1126837" cy="381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262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g30089e01756_6_290"/>
          <p:cNvSpPr/>
          <p:nvPr/>
        </p:nvSpPr>
        <p:spPr>
          <a:xfrm>
            <a:off x="6824088" y="-152400"/>
            <a:ext cx="808800" cy="2063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</p:txBody>
      </p:sp>
      <p:pic>
        <p:nvPicPr>
          <p:cNvPr id="250" name="Google Shape;250;g30089e01756_6_290"/>
          <p:cNvPicPr preferRelativeResize="0"/>
          <p:nvPr/>
        </p:nvPicPr>
        <p:blipFill rotWithShape="1">
          <a:blip r:embed="rId3">
            <a:alphaModFix/>
          </a:blip>
          <a:srcRect l="23936" r="8331"/>
          <a:stretch/>
        </p:blipFill>
        <p:spPr>
          <a:xfrm>
            <a:off x="0" y="1992850"/>
            <a:ext cx="8464273" cy="3375375"/>
          </a:xfrm>
          <a:prstGeom prst="rect">
            <a:avLst/>
          </a:prstGeom>
          <a:noFill/>
          <a:ln>
            <a:noFill/>
          </a:ln>
        </p:spPr>
      </p:pic>
      <p:sp>
        <p:nvSpPr>
          <p:cNvPr id="251" name="Google Shape;251;g30089e01756_6_290"/>
          <p:cNvSpPr txBox="1">
            <a:spLocks noGrp="1"/>
          </p:cNvSpPr>
          <p:nvPr>
            <p:ph type="ctrTitle"/>
          </p:nvPr>
        </p:nvSpPr>
        <p:spPr>
          <a:xfrm>
            <a:off x="1687359" y="184350"/>
            <a:ext cx="3668700" cy="9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Manrope ExtraBold"/>
              <a:buNone/>
            </a:pPr>
            <a:r>
              <a:rPr lang="en-US" sz="4400">
                <a:solidFill>
                  <a:srgbClr val="2A4396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WeAreERUA</a:t>
            </a:r>
            <a:endParaRPr>
              <a:solidFill>
                <a:srgbClr val="2A4396"/>
              </a:solidFill>
            </a:endParaRPr>
          </a:p>
        </p:txBody>
      </p:sp>
      <p:sp>
        <p:nvSpPr>
          <p:cNvPr id="252" name="Google Shape;252;g30089e01756_6_290"/>
          <p:cNvSpPr/>
          <p:nvPr/>
        </p:nvSpPr>
        <p:spPr>
          <a:xfrm rot="-563528">
            <a:off x="689956" y="2036343"/>
            <a:ext cx="1610388" cy="903735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 b="1">
                <a:solidFill>
                  <a:schemeClr val="lt2"/>
                </a:solidFill>
              </a:rPr>
              <a:t>Meet us here!</a:t>
            </a:r>
            <a:endParaRPr sz="1900" b="1">
              <a:solidFill>
                <a:schemeClr val="lt2"/>
              </a:solidFill>
            </a:endParaRPr>
          </a:p>
        </p:txBody>
      </p:sp>
      <p:sp>
        <p:nvSpPr>
          <p:cNvPr id="253" name="Google Shape;253;g30089e01756_6_290"/>
          <p:cNvSpPr txBox="1"/>
          <p:nvPr/>
        </p:nvSpPr>
        <p:spPr>
          <a:xfrm>
            <a:off x="3293225" y="1263350"/>
            <a:ext cx="30000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rPr>
              <a:t>We are social</a:t>
            </a:r>
            <a:endParaRPr sz="2400">
              <a:solidFill>
                <a:schemeClr val="dk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pic>
        <p:nvPicPr>
          <p:cNvPr id="254" name="Google Shape;254;g30089e01756_6_290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000375" y="1338288"/>
            <a:ext cx="456233" cy="455351"/>
          </a:xfrm>
          <a:prstGeom prst="rect">
            <a:avLst/>
          </a:prstGeom>
          <a:noFill/>
          <a:ln>
            <a:noFill/>
          </a:ln>
        </p:spPr>
      </p:pic>
      <p:sp>
        <p:nvSpPr>
          <p:cNvPr id="255" name="Google Shape;255;g30089e01756_6_290"/>
          <p:cNvSpPr/>
          <p:nvPr/>
        </p:nvSpPr>
        <p:spPr>
          <a:xfrm>
            <a:off x="8201175" y="-152400"/>
            <a:ext cx="808800" cy="2063100"/>
          </a:xfrm>
          <a:prstGeom prst="rect">
            <a:avLst/>
          </a:prstGeom>
          <a:solidFill>
            <a:srgbClr val="CD201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</p:txBody>
      </p:sp>
      <p:sp>
        <p:nvSpPr>
          <p:cNvPr id="256" name="Google Shape;256;g30089e01756_6_290"/>
          <p:cNvSpPr/>
          <p:nvPr/>
        </p:nvSpPr>
        <p:spPr>
          <a:xfrm>
            <a:off x="9593138" y="-152400"/>
            <a:ext cx="808800" cy="20631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</p:txBody>
      </p:sp>
      <p:sp>
        <p:nvSpPr>
          <p:cNvPr id="257" name="Google Shape;257;g30089e01756_6_290"/>
          <p:cNvSpPr/>
          <p:nvPr/>
        </p:nvSpPr>
        <p:spPr>
          <a:xfrm>
            <a:off x="10975225" y="-152400"/>
            <a:ext cx="808800" cy="2063100"/>
          </a:xfrm>
          <a:prstGeom prst="rect">
            <a:avLst/>
          </a:prstGeom>
          <a:solidFill>
            <a:srgbClr val="0077B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</p:txBody>
      </p:sp>
      <p:pic>
        <p:nvPicPr>
          <p:cNvPr id="258" name="Google Shape;258;g30089e01756_6_290">
            <a:hlinkClick r:id="rId6"/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347474" y="1370239"/>
            <a:ext cx="555176" cy="3914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Google Shape;259;g30089e01756_6_290">
            <a:hlinkClick r:id="rId8"/>
          </p:cNvPr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9764488" y="1337850"/>
            <a:ext cx="456227" cy="456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60" name="Google Shape;260;g30089e01756_6_290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11151513" y="1337859"/>
            <a:ext cx="456227" cy="456206"/>
          </a:xfrm>
          <a:prstGeom prst="rect">
            <a:avLst/>
          </a:prstGeom>
          <a:noFill/>
          <a:ln>
            <a:noFill/>
          </a:ln>
        </p:spPr>
      </p:pic>
      <p:sp>
        <p:nvSpPr>
          <p:cNvPr id="261" name="Google Shape;261;g30089e01756_6_290"/>
          <p:cNvSpPr/>
          <p:nvPr/>
        </p:nvSpPr>
        <p:spPr>
          <a:xfrm>
            <a:off x="10811113" y="55463"/>
            <a:ext cx="1137300" cy="11544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77B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</p:txBody>
      </p:sp>
      <p:pic>
        <p:nvPicPr>
          <p:cNvPr id="262" name="Google Shape;262;g30089e01756_6_290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10873200" y="126250"/>
            <a:ext cx="1012830" cy="1012830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g30089e01756_6_290"/>
          <p:cNvSpPr/>
          <p:nvPr/>
        </p:nvSpPr>
        <p:spPr>
          <a:xfrm>
            <a:off x="9391313" y="55463"/>
            <a:ext cx="1137300" cy="11544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3F3F3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</p:txBody>
      </p:sp>
      <p:sp>
        <p:nvSpPr>
          <p:cNvPr id="264" name="Google Shape;264;g30089e01756_6_290"/>
          <p:cNvSpPr/>
          <p:nvPr/>
        </p:nvSpPr>
        <p:spPr>
          <a:xfrm>
            <a:off x="8046950" y="55463"/>
            <a:ext cx="1137300" cy="11544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CD20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</p:txBody>
      </p:sp>
      <p:sp>
        <p:nvSpPr>
          <p:cNvPr id="265" name="Google Shape;265;g30089e01756_6_290"/>
          <p:cNvSpPr/>
          <p:nvPr/>
        </p:nvSpPr>
        <p:spPr>
          <a:xfrm>
            <a:off x="6659975" y="55450"/>
            <a:ext cx="1137300" cy="11544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2A439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</p:txBody>
      </p:sp>
      <p:pic>
        <p:nvPicPr>
          <p:cNvPr id="266" name="Google Shape;266;g30089e01756_6_290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8102663" y="133225"/>
            <a:ext cx="1005840" cy="1005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g30089e01756_6_290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9456888" y="133250"/>
            <a:ext cx="1005840" cy="1005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8" name="Google Shape;268;g30089e01756_6_290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6725550" y="133213"/>
            <a:ext cx="1005840" cy="1005840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Google Shape;269;g30089e01756_6_290"/>
          <p:cNvSpPr/>
          <p:nvPr/>
        </p:nvSpPr>
        <p:spPr>
          <a:xfrm>
            <a:off x="6293225" y="1992825"/>
            <a:ext cx="5898900" cy="3375300"/>
          </a:xfrm>
          <a:prstGeom prst="roundRect">
            <a:avLst>
              <a:gd name="adj" fmla="val 11029"/>
            </a:avLst>
          </a:prstGeom>
          <a:solidFill>
            <a:srgbClr val="4D72C3">
              <a:alpha val="5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</p:txBody>
      </p:sp>
      <p:sp>
        <p:nvSpPr>
          <p:cNvPr id="270" name="Google Shape;270;g30089e01756_6_290"/>
          <p:cNvSpPr/>
          <p:nvPr/>
        </p:nvSpPr>
        <p:spPr>
          <a:xfrm>
            <a:off x="6659963" y="2655725"/>
            <a:ext cx="1137300" cy="11544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</p:txBody>
      </p:sp>
      <p:pic>
        <p:nvPicPr>
          <p:cNvPr id="271" name="Google Shape;271;g30089e01756_6_290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6725550" y="2730013"/>
            <a:ext cx="1005840" cy="1005840"/>
          </a:xfrm>
          <a:prstGeom prst="rect">
            <a:avLst/>
          </a:prstGeom>
          <a:noFill/>
          <a:ln>
            <a:noFill/>
          </a:ln>
        </p:spPr>
      </p:pic>
      <p:sp>
        <p:nvSpPr>
          <p:cNvPr id="272" name="Google Shape;272;g30089e01756_6_290"/>
          <p:cNvSpPr txBox="1"/>
          <p:nvPr/>
        </p:nvSpPr>
        <p:spPr>
          <a:xfrm>
            <a:off x="6473688" y="3952950"/>
            <a:ext cx="15096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ERUA UAegean </a:t>
            </a:r>
            <a:br>
              <a:rPr lang="en-US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</a:br>
            <a:r>
              <a:rPr lang="en-US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Group </a:t>
            </a:r>
            <a:r>
              <a:rPr lang="en-US" sz="1200" b="1" u="sng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  <a:hlinkClick r:id="rId1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Facebook</a:t>
            </a:r>
            <a:endParaRPr sz="1100">
              <a:solidFill>
                <a:schemeClr val="lt1"/>
              </a:solidFill>
            </a:endParaRPr>
          </a:p>
        </p:txBody>
      </p:sp>
      <p:pic>
        <p:nvPicPr>
          <p:cNvPr id="273" name="Google Shape;273;g30089e01756_6_290" descr="A group of people standing in front of a white board&#10;&#10;Description automatically generated"/>
          <p:cNvPicPr preferRelativeResize="0"/>
          <p:nvPr/>
        </p:nvPicPr>
        <p:blipFill rotWithShape="1">
          <a:blip r:embed="rId18">
            <a:alphaModFix/>
          </a:blip>
          <a:srcRect b="9942"/>
          <a:stretch/>
        </p:blipFill>
        <p:spPr>
          <a:xfrm>
            <a:off x="8444150" y="1992850"/>
            <a:ext cx="3747839" cy="3375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g30089e01756_6_290"/>
          <p:cNvPicPr preferRelativeResize="0"/>
          <p:nvPr/>
        </p:nvPicPr>
        <p:blipFill>
          <a:blip r:embed="rId19">
            <a:alphaModFix/>
          </a:blip>
          <a:stretch>
            <a:fillRect/>
          </a:stretch>
        </p:blipFill>
        <p:spPr>
          <a:xfrm>
            <a:off x="398699" y="404828"/>
            <a:ext cx="1012824" cy="1307570"/>
          </a:xfrm>
          <a:prstGeom prst="rect">
            <a:avLst/>
          </a:prstGeom>
          <a:noFill/>
          <a:ln>
            <a:noFill/>
          </a:ln>
        </p:spPr>
      </p:pic>
      <p:sp>
        <p:nvSpPr>
          <p:cNvPr id="275" name="Google Shape;275;g30089e01756_6_290"/>
          <p:cNvSpPr/>
          <p:nvPr/>
        </p:nvSpPr>
        <p:spPr>
          <a:xfrm rot="111305">
            <a:off x="8130549" y="4579686"/>
            <a:ext cx="3379059" cy="735714"/>
          </a:xfrm>
          <a:custGeom>
            <a:avLst/>
            <a:gdLst/>
            <a:ahLst/>
            <a:cxnLst/>
            <a:rect l="l" t="t" r="r" b="b"/>
            <a:pathLst>
              <a:path w="5469293" h="646331" fill="none" extrusionOk="0">
                <a:moveTo>
                  <a:pt x="0" y="0"/>
                </a:moveTo>
                <a:cubicBezTo>
                  <a:pt x="98327" y="-32453"/>
                  <a:pt x="292807" y="8005"/>
                  <a:pt x="382851" y="0"/>
                </a:cubicBezTo>
                <a:cubicBezTo>
                  <a:pt x="472895" y="-8005"/>
                  <a:pt x="767896" y="69262"/>
                  <a:pt x="1039166" y="0"/>
                </a:cubicBezTo>
                <a:cubicBezTo>
                  <a:pt x="1310436" y="-69262"/>
                  <a:pt x="1495717" y="34957"/>
                  <a:pt x="1640788" y="0"/>
                </a:cubicBezTo>
                <a:cubicBezTo>
                  <a:pt x="1785859" y="-34957"/>
                  <a:pt x="1864286" y="35443"/>
                  <a:pt x="2023638" y="0"/>
                </a:cubicBezTo>
                <a:cubicBezTo>
                  <a:pt x="2182990" y="-35443"/>
                  <a:pt x="2412255" y="19391"/>
                  <a:pt x="2515875" y="0"/>
                </a:cubicBezTo>
                <a:cubicBezTo>
                  <a:pt x="2619495" y="-19391"/>
                  <a:pt x="2948862" y="16287"/>
                  <a:pt x="3172190" y="0"/>
                </a:cubicBezTo>
                <a:cubicBezTo>
                  <a:pt x="3395519" y="-16287"/>
                  <a:pt x="3471675" y="63195"/>
                  <a:pt x="3719119" y="0"/>
                </a:cubicBezTo>
                <a:cubicBezTo>
                  <a:pt x="3966563" y="-63195"/>
                  <a:pt x="4141666" y="31418"/>
                  <a:pt x="4320741" y="0"/>
                </a:cubicBezTo>
                <a:cubicBezTo>
                  <a:pt x="4499816" y="-31418"/>
                  <a:pt x="4570283" y="16204"/>
                  <a:pt x="4812978" y="0"/>
                </a:cubicBezTo>
                <a:cubicBezTo>
                  <a:pt x="5055673" y="-16204"/>
                  <a:pt x="5309248" y="3066"/>
                  <a:pt x="5469293" y="0"/>
                </a:cubicBezTo>
                <a:cubicBezTo>
                  <a:pt x="5471284" y="147492"/>
                  <a:pt x="5452219" y="251355"/>
                  <a:pt x="5469293" y="336092"/>
                </a:cubicBezTo>
                <a:cubicBezTo>
                  <a:pt x="5486367" y="420829"/>
                  <a:pt x="5461009" y="550507"/>
                  <a:pt x="5469293" y="646331"/>
                </a:cubicBezTo>
                <a:cubicBezTo>
                  <a:pt x="5289306" y="684097"/>
                  <a:pt x="5223675" y="632921"/>
                  <a:pt x="5086442" y="646331"/>
                </a:cubicBezTo>
                <a:cubicBezTo>
                  <a:pt x="4949209" y="659741"/>
                  <a:pt x="4852471" y="632545"/>
                  <a:pt x="4703592" y="646331"/>
                </a:cubicBezTo>
                <a:cubicBezTo>
                  <a:pt x="4554713" y="660117"/>
                  <a:pt x="4373042" y="606656"/>
                  <a:pt x="4101970" y="646331"/>
                </a:cubicBezTo>
                <a:cubicBezTo>
                  <a:pt x="3830898" y="686006"/>
                  <a:pt x="3858937" y="607943"/>
                  <a:pt x="3719119" y="646331"/>
                </a:cubicBezTo>
                <a:cubicBezTo>
                  <a:pt x="3579301" y="684719"/>
                  <a:pt x="3310832" y="586110"/>
                  <a:pt x="3172190" y="646331"/>
                </a:cubicBezTo>
                <a:cubicBezTo>
                  <a:pt x="3033548" y="706552"/>
                  <a:pt x="2912330" y="607905"/>
                  <a:pt x="2734647" y="646331"/>
                </a:cubicBezTo>
                <a:cubicBezTo>
                  <a:pt x="2556964" y="684757"/>
                  <a:pt x="2423961" y="604855"/>
                  <a:pt x="2187717" y="646331"/>
                </a:cubicBezTo>
                <a:cubicBezTo>
                  <a:pt x="1951473" y="687807"/>
                  <a:pt x="1895184" y="591422"/>
                  <a:pt x="1640788" y="646331"/>
                </a:cubicBezTo>
                <a:cubicBezTo>
                  <a:pt x="1386392" y="701240"/>
                  <a:pt x="1224008" y="633697"/>
                  <a:pt x="1093859" y="646331"/>
                </a:cubicBezTo>
                <a:cubicBezTo>
                  <a:pt x="963710" y="658965"/>
                  <a:pt x="777612" y="602402"/>
                  <a:pt x="546929" y="646331"/>
                </a:cubicBezTo>
                <a:cubicBezTo>
                  <a:pt x="316246" y="690260"/>
                  <a:pt x="200418" y="621875"/>
                  <a:pt x="0" y="646331"/>
                </a:cubicBezTo>
                <a:cubicBezTo>
                  <a:pt x="-674" y="516024"/>
                  <a:pt x="9409" y="396027"/>
                  <a:pt x="0" y="316702"/>
                </a:cubicBezTo>
                <a:cubicBezTo>
                  <a:pt x="-9409" y="237377"/>
                  <a:pt x="9365" y="93116"/>
                  <a:pt x="0" y="0"/>
                </a:cubicBezTo>
                <a:close/>
              </a:path>
              <a:path w="5469293" h="646331" extrusionOk="0">
                <a:moveTo>
                  <a:pt x="0" y="0"/>
                </a:moveTo>
                <a:cubicBezTo>
                  <a:pt x="168054" y="-24341"/>
                  <a:pt x="256874" y="56996"/>
                  <a:pt x="492236" y="0"/>
                </a:cubicBezTo>
                <a:cubicBezTo>
                  <a:pt x="727598" y="-56996"/>
                  <a:pt x="731836" y="42191"/>
                  <a:pt x="875087" y="0"/>
                </a:cubicBezTo>
                <a:cubicBezTo>
                  <a:pt x="1018338" y="-42191"/>
                  <a:pt x="1253028" y="26694"/>
                  <a:pt x="1531402" y="0"/>
                </a:cubicBezTo>
                <a:cubicBezTo>
                  <a:pt x="1809777" y="-26694"/>
                  <a:pt x="1795281" y="57515"/>
                  <a:pt x="2023638" y="0"/>
                </a:cubicBezTo>
                <a:cubicBezTo>
                  <a:pt x="2251995" y="-57515"/>
                  <a:pt x="2347033" y="52364"/>
                  <a:pt x="2515875" y="0"/>
                </a:cubicBezTo>
                <a:cubicBezTo>
                  <a:pt x="2684717" y="-52364"/>
                  <a:pt x="2886288" y="49007"/>
                  <a:pt x="3172190" y="0"/>
                </a:cubicBezTo>
                <a:cubicBezTo>
                  <a:pt x="3458092" y="-49007"/>
                  <a:pt x="3421285" y="18427"/>
                  <a:pt x="3609733" y="0"/>
                </a:cubicBezTo>
                <a:cubicBezTo>
                  <a:pt x="3798181" y="-18427"/>
                  <a:pt x="3998419" y="25735"/>
                  <a:pt x="4266049" y="0"/>
                </a:cubicBezTo>
                <a:cubicBezTo>
                  <a:pt x="4533679" y="-25735"/>
                  <a:pt x="4680916" y="62930"/>
                  <a:pt x="4922364" y="0"/>
                </a:cubicBezTo>
                <a:cubicBezTo>
                  <a:pt x="5163812" y="-62930"/>
                  <a:pt x="5218552" y="40566"/>
                  <a:pt x="5469293" y="0"/>
                </a:cubicBezTo>
                <a:cubicBezTo>
                  <a:pt x="5487278" y="128922"/>
                  <a:pt x="5449085" y="168131"/>
                  <a:pt x="5469293" y="336092"/>
                </a:cubicBezTo>
                <a:cubicBezTo>
                  <a:pt x="5489501" y="504053"/>
                  <a:pt x="5443322" y="573465"/>
                  <a:pt x="5469293" y="646331"/>
                </a:cubicBezTo>
                <a:cubicBezTo>
                  <a:pt x="5311692" y="687074"/>
                  <a:pt x="5241690" y="629532"/>
                  <a:pt x="5086442" y="646331"/>
                </a:cubicBezTo>
                <a:cubicBezTo>
                  <a:pt x="4931194" y="663130"/>
                  <a:pt x="4748149" y="598376"/>
                  <a:pt x="4430127" y="646331"/>
                </a:cubicBezTo>
                <a:cubicBezTo>
                  <a:pt x="4112105" y="694286"/>
                  <a:pt x="4194766" y="597048"/>
                  <a:pt x="3992584" y="646331"/>
                </a:cubicBezTo>
                <a:cubicBezTo>
                  <a:pt x="3790402" y="695614"/>
                  <a:pt x="3638586" y="622972"/>
                  <a:pt x="3445655" y="646331"/>
                </a:cubicBezTo>
                <a:cubicBezTo>
                  <a:pt x="3252724" y="669690"/>
                  <a:pt x="2984297" y="609312"/>
                  <a:pt x="2789339" y="646331"/>
                </a:cubicBezTo>
                <a:cubicBezTo>
                  <a:pt x="2594381" y="683350"/>
                  <a:pt x="2432349" y="644799"/>
                  <a:pt x="2242410" y="646331"/>
                </a:cubicBezTo>
                <a:cubicBezTo>
                  <a:pt x="2052471" y="647863"/>
                  <a:pt x="2008385" y="602158"/>
                  <a:pt x="1859560" y="646331"/>
                </a:cubicBezTo>
                <a:cubicBezTo>
                  <a:pt x="1710735" y="690504"/>
                  <a:pt x="1609606" y="615360"/>
                  <a:pt x="1422016" y="646331"/>
                </a:cubicBezTo>
                <a:cubicBezTo>
                  <a:pt x="1234426" y="677302"/>
                  <a:pt x="1044496" y="587821"/>
                  <a:pt x="765701" y="646331"/>
                </a:cubicBezTo>
                <a:cubicBezTo>
                  <a:pt x="486906" y="704841"/>
                  <a:pt x="258061" y="557329"/>
                  <a:pt x="0" y="646331"/>
                </a:cubicBezTo>
                <a:cubicBezTo>
                  <a:pt x="-29415" y="530936"/>
                  <a:pt x="8631" y="422022"/>
                  <a:pt x="0" y="336092"/>
                </a:cubicBezTo>
                <a:cubicBezTo>
                  <a:pt x="-8631" y="250162"/>
                  <a:pt x="30560" y="84049"/>
                  <a:pt x="0" y="0"/>
                </a:cubicBezTo>
                <a:close/>
              </a:path>
            </a:pathLst>
          </a:custGeom>
          <a:solidFill>
            <a:schemeClr val="lt1"/>
          </a:solidFill>
          <a:ln w="38100" cap="flat" cmpd="sng">
            <a:solidFill>
              <a:srgbClr val="0000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0800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US" sz="800"/>
            </a:br>
            <a:r>
              <a:rPr lang="en-US" sz="1200" b="1" i="0" u="sng">
                <a:solidFill>
                  <a:srgbClr val="6ED459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  <a:hlinkClick r:id="rId2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ERUA iDeaThon 2022 memories and moments - UAEGEAN at Paris8 (video)</a:t>
            </a:r>
            <a:br>
              <a:rPr lang="en-US" sz="1200" b="1">
                <a:solidFill>
                  <a:srgbClr val="6ED459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</a:br>
            <a:endParaRPr sz="1200" b="1" i="0">
              <a:solidFill>
                <a:srgbClr val="6ED459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76" name="Google Shape;276;g30089e01756_6_290"/>
          <p:cNvPicPr preferRelativeResize="0"/>
          <p:nvPr/>
        </p:nvPicPr>
        <p:blipFill>
          <a:blip r:embed="rId21">
            <a:alphaModFix/>
          </a:blip>
          <a:stretch>
            <a:fillRect/>
          </a:stretch>
        </p:blipFill>
        <p:spPr>
          <a:xfrm rot="-240003">
            <a:off x="8187167" y="4643554"/>
            <a:ext cx="532643" cy="532643"/>
          </a:xfrm>
          <a:prstGeom prst="rect">
            <a:avLst/>
          </a:prstGeom>
          <a:noFill/>
          <a:ln>
            <a:noFill/>
          </a:ln>
        </p:spPr>
      </p:pic>
      <p:sp>
        <p:nvSpPr>
          <p:cNvPr id="277" name="Google Shape;277;g30089e01756_6_290"/>
          <p:cNvSpPr txBox="1"/>
          <p:nvPr/>
        </p:nvSpPr>
        <p:spPr>
          <a:xfrm rot="-115146">
            <a:off x="8590586" y="4452057"/>
            <a:ext cx="403126" cy="3911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 b="1">
                <a:solidFill>
                  <a:srgbClr val="6ED459"/>
                </a:solidFill>
              </a:rPr>
              <a:t>~</a:t>
            </a:r>
            <a:endParaRPr sz="1900" b="1">
              <a:solidFill>
                <a:srgbClr val="6ED459"/>
              </a:solidFill>
            </a:endParaRPr>
          </a:p>
        </p:txBody>
      </p:sp>
      <p:sp>
        <p:nvSpPr>
          <p:cNvPr id="278" name="Google Shape;278;g30089e01756_6_290"/>
          <p:cNvSpPr txBox="1"/>
          <p:nvPr/>
        </p:nvSpPr>
        <p:spPr>
          <a:xfrm rot="-1433591">
            <a:off x="8545848" y="4368233"/>
            <a:ext cx="402930" cy="391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 b="1">
                <a:solidFill>
                  <a:srgbClr val="6ED459"/>
                </a:solidFill>
              </a:rPr>
              <a:t>~</a:t>
            </a:r>
            <a:endParaRPr sz="1900" b="1">
              <a:solidFill>
                <a:srgbClr val="6ED459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ERUA">
      <a:dk1>
        <a:srgbClr val="2A4396"/>
      </a:dk1>
      <a:lt1>
        <a:srgbClr val="FFFFFF"/>
      </a:lt1>
      <a:dk2>
        <a:srgbClr val="2A4396"/>
      </a:dk2>
      <a:lt2>
        <a:srgbClr val="FFFFFF"/>
      </a:lt2>
      <a:accent1>
        <a:srgbClr val="2A4396"/>
      </a:accent1>
      <a:accent2>
        <a:srgbClr val="AEBCE8"/>
      </a:accent2>
      <a:accent3>
        <a:srgbClr val="2A4396"/>
      </a:accent3>
      <a:accent4>
        <a:srgbClr val="AEBCE8"/>
      </a:accent4>
      <a:accent5>
        <a:srgbClr val="2A4396"/>
      </a:accent5>
      <a:accent6>
        <a:srgbClr val="AEBCE8"/>
      </a:accent6>
      <a:hlink>
        <a:srgbClr val="FFFFFF"/>
      </a:hlink>
      <a:folHlink>
        <a:srgbClr val="4C6A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444</Words>
  <Application>Microsoft Office PowerPoint</Application>
  <PresentationFormat>Widescreen</PresentationFormat>
  <Paragraphs>51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9" baseType="lpstr">
      <vt:lpstr>Roboto Black</vt:lpstr>
      <vt:lpstr>Manrope ExtraBold</vt:lpstr>
      <vt:lpstr>Roboto</vt:lpstr>
      <vt:lpstr>Manrope Medium</vt:lpstr>
      <vt:lpstr>Arial</vt:lpstr>
      <vt:lpstr>Manrope</vt:lpstr>
      <vt:lpstr>Noto Sans Symbols</vt:lpstr>
      <vt:lpstr>Calibri</vt:lpstr>
      <vt:lpstr>Office Theme</vt:lpstr>
      <vt:lpstr>Simple Light</vt:lpstr>
      <vt:lpstr>Γνωρίζεις ότι το Πανεπιστήμιο Αιγαίου είναι μέλος σε μια Ευρωπαϊκή Πανεπιστημιακή Συμμαχία;</vt:lpstr>
      <vt:lpstr>Τι είναι το ERUA; Το ERUA είναι μια συμμαχία 8 ευρωπαϊκών πανεπιστημίων που δεσμεύονται να προωθήσουν την καινοτομία στην έρευνα, τη διδασκαλία και τη θεσμική ανάπτυξη.</vt:lpstr>
      <vt:lpstr>Σε ποιους φοιτητές απευθύνεται το ERUA;   Σε όλους τους προπτυχιακούς, μεταπτυχιακούς και διδακτορικούς φοιτητές που ενδιαφέρονται να συμμετάσχουν στα δρώμενα της Συμμαχίας!</vt:lpstr>
      <vt:lpstr>PowerPoint Presentation</vt:lpstr>
      <vt:lpstr>PowerPoint Presentation</vt:lpstr>
      <vt:lpstr>PowerPoint Presentation</vt:lpstr>
      <vt:lpstr>Stay informed</vt:lpstr>
      <vt:lpstr>PowerPoint Presentation</vt:lpstr>
      <vt:lpstr>WeAreERUA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Filip Rashev</dc:creator>
  <cp:lastModifiedBy>Larisaiou Katia</cp:lastModifiedBy>
  <cp:revision>5</cp:revision>
  <dcterms:created xsi:type="dcterms:W3CDTF">2023-11-19T16:52:28Z</dcterms:created>
  <dcterms:modified xsi:type="dcterms:W3CDTF">2024-10-25T13:54:41Z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0x01010081D690A5EDD9A942A786A84F7A698499</vt:lpwstr>
  </property>
</Properties>
</file>