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8424863" cy="4321175"/>
  <p:notesSz cx="9144000" cy="6858000"/>
  <p:defaultTextStyle>
    <a:defPPr>
      <a:defRPr lang="el-GR"/>
    </a:defPPr>
    <a:lvl1pPr marL="0" algn="l" defTabSz="82085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0428" algn="l" defTabSz="82085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0857" algn="l" defTabSz="82085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1285" algn="l" defTabSz="82085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1714" algn="l" defTabSz="82085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2142" algn="l" defTabSz="82085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2571" algn="l" defTabSz="82085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72999" algn="l" defTabSz="82085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83428" algn="l" defTabSz="82085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61">
          <p15:clr>
            <a:srgbClr val="A4A3A4"/>
          </p15:clr>
        </p15:guide>
        <p15:guide id="2" pos="265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461" y="67"/>
      </p:cViewPr>
      <p:guideLst>
        <p:guide orient="horz" pos="1361"/>
        <p:guide pos="265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631865" y="1342366"/>
            <a:ext cx="7161134" cy="926252"/>
          </a:xfrm>
        </p:spPr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Υπότιτλος"/>
          <p:cNvSpPr>
            <a:spLocks noGrp="1"/>
          </p:cNvSpPr>
          <p:nvPr>
            <p:ph type="subTitle" idx="1"/>
          </p:nvPr>
        </p:nvSpPr>
        <p:spPr>
          <a:xfrm>
            <a:off x="1263730" y="2448666"/>
            <a:ext cx="5897404" cy="110430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04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08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12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17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21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25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729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834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l-GR" smtClean="0"/>
              <a:t>Κάντε κλικ για να επεξεργαστείτε τον υπότιτλο του υποδείγματος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4B1C3-E7E9-4652-9182-0F881DA3BB30}" type="datetimeFigureOut">
              <a:rPr lang="el-GR" smtClean="0"/>
              <a:pPr/>
              <a:t>19/4/2016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9E9CF-968A-4C99-9D73-92D8FD0CF26A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4B1C3-E7E9-4652-9182-0F881DA3BB30}" type="datetimeFigureOut">
              <a:rPr lang="el-GR" smtClean="0"/>
              <a:pPr/>
              <a:t>19/4/2016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9E9CF-968A-4C99-9D73-92D8FD0CF26A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665506" y="2776756"/>
            <a:ext cx="7161134" cy="858233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665506" y="1831499"/>
            <a:ext cx="7161134" cy="94525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042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085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128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171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21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257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7299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8342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4B1C3-E7E9-4652-9182-0F881DA3BB30}" type="datetimeFigureOut">
              <a:rPr lang="el-GR" smtClean="0"/>
              <a:pPr/>
              <a:t>19/4/2016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9E9CF-968A-4C99-9D73-92D8FD0CF26A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421244" y="1008275"/>
            <a:ext cx="3720981" cy="2851776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282640" y="1008275"/>
            <a:ext cx="3720981" cy="2851776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4B1C3-E7E9-4652-9182-0F881DA3BB30}" type="datetimeFigureOut">
              <a:rPr lang="el-GR" smtClean="0"/>
              <a:pPr/>
              <a:t>19/4/2016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9E9CF-968A-4C99-9D73-92D8FD0CF26A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21243" y="967264"/>
            <a:ext cx="3722444" cy="403109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0428" indent="0">
              <a:buNone/>
              <a:defRPr sz="1800" b="1"/>
            </a:lvl2pPr>
            <a:lvl3pPr marL="820857" indent="0">
              <a:buNone/>
              <a:defRPr sz="1600" b="1"/>
            </a:lvl3pPr>
            <a:lvl4pPr marL="1231285" indent="0">
              <a:buNone/>
              <a:defRPr sz="1400" b="1"/>
            </a:lvl4pPr>
            <a:lvl5pPr marL="1641714" indent="0">
              <a:buNone/>
              <a:defRPr sz="1400" b="1"/>
            </a:lvl5pPr>
            <a:lvl6pPr marL="2052142" indent="0">
              <a:buNone/>
              <a:defRPr sz="1400" b="1"/>
            </a:lvl6pPr>
            <a:lvl7pPr marL="2462571" indent="0">
              <a:buNone/>
              <a:defRPr sz="1400" b="1"/>
            </a:lvl7pPr>
            <a:lvl8pPr marL="2872999" indent="0">
              <a:buNone/>
              <a:defRPr sz="1400" b="1"/>
            </a:lvl8pPr>
            <a:lvl9pPr marL="3283428" indent="0">
              <a:buNone/>
              <a:defRPr sz="1400" b="1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21243" y="1370373"/>
            <a:ext cx="3722444" cy="2489677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4 - Θέση κειμένου"/>
          <p:cNvSpPr>
            <a:spLocks noGrp="1"/>
          </p:cNvSpPr>
          <p:nvPr>
            <p:ph type="body" sz="quarter" idx="3"/>
          </p:nvPr>
        </p:nvSpPr>
        <p:spPr>
          <a:xfrm>
            <a:off x="4279714" y="967264"/>
            <a:ext cx="3723906" cy="403109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0428" indent="0">
              <a:buNone/>
              <a:defRPr sz="1800" b="1"/>
            </a:lvl2pPr>
            <a:lvl3pPr marL="820857" indent="0">
              <a:buNone/>
              <a:defRPr sz="1600" b="1"/>
            </a:lvl3pPr>
            <a:lvl4pPr marL="1231285" indent="0">
              <a:buNone/>
              <a:defRPr sz="1400" b="1"/>
            </a:lvl4pPr>
            <a:lvl5pPr marL="1641714" indent="0">
              <a:buNone/>
              <a:defRPr sz="1400" b="1"/>
            </a:lvl5pPr>
            <a:lvl6pPr marL="2052142" indent="0">
              <a:buNone/>
              <a:defRPr sz="1400" b="1"/>
            </a:lvl6pPr>
            <a:lvl7pPr marL="2462571" indent="0">
              <a:buNone/>
              <a:defRPr sz="1400" b="1"/>
            </a:lvl7pPr>
            <a:lvl8pPr marL="2872999" indent="0">
              <a:buNone/>
              <a:defRPr sz="1400" b="1"/>
            </a:lvl8pPr>
            <a:lvl9pPr marL="3283428" indent="0">
              <a:buNone/>
              <a:defRPr sz="1400" b="1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4279714" y="1370373"/>
            <a:ext cx="3723906" cy="2489677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4B1C3-E7E9-4652-9182-0F881DA3BB30}" type="datetimeFigureOut">
              <a:rPr lang="el-GR" smtClean="0"/>
              <a:pPr/>
              <a:t>19/4/2016</a:t>
            </a:fld>
            <a:endParaRPr lang="el-GR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9E9CF-968A-4C99-9D73-92D8FD0CF26A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4B1C3-E7E9-4652-9182-0F881DA3BB30}" type="datetimeFigureOut">
              <a:rPr lang="el-GR" smtClean="0"/>
              <a:pPr/>
              <a:t>19/4/2016</a:t>
            </a:fld>
            <a:endParaRPr lang="el-GR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9E9CF-968A-4C99-9D73-92D8FD0CF26A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4B1C3-E7E9-4652-9182-0F881DA3BB30}" type="datetimeFigureOut">
              <a:rPr lang="el-GR" smtClean="0"/>
              <a:pPr/>
              <a:t>19/4/2016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9E9CF-968A-4C99-9D73-92D8FD0CF26A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21244" y="172047"/>
            <a:ext cx="2771722" cy="732199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293888" y="172047"/>
            <a:ext cx="4709732" cy="3688003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421244" y="904246"/>
            <a:ext cx="2771722" cy="2955804"/>
          </a:xfrm>
        </p:spPr>
        <p:txBody>
          <a:bodyPr/>
          <a:lstStyle>
            <a:lvl1pPr marL="0" indent="0">
              <a:buNone/>
              <a:defRPr sz="1300"/>
            </a:lvl1pPr>
            <a:lvl2pPr marL="410428" indent="0">
              <a:buNone/>
              <a:defRPr sz="1100"/>
            </a:lvl2pPr>
            <a:lvl3pPr marL="820857" indent="0">
              <a:buNone/>
              <a:defRPr sz="900"/>
            </a:lvl3pPr>
            <a:lvl4pPr marL="1231285" indent="0">
              <a:buNone/>
              <a:defRPr sz="800"/>
            </a:lvl4pPr>
            <a:lvl5pPr marL="1641714" indent="0">
              <a:buNone/>
              <a:defRPr sz="800"/>
            </a:lvl5pPr>
            <a:lvl6pPr marL="2052142" indent="0">
              <a:buNone/>
              <a:defRPr sz="800"/>
            </a:lvl6pPr>
            <a:lvl7pPr marL="2462571" indent="0">
              <a:buNone/>
              <a:defRPr sz="800"/>
            </a:lvl7pPr>
            <a:lvl8pPr marL="2872999" indent="0">
              <a:buNone/>
              <a:defRPr sz="800"/>
            </a:lvl8pPr>
            <a:lvl9pPr marL="3283428" indent="0">
              <a:buNone/>
              <a:defRPr sz="8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4B1C3-E7E9-4652-9182-0F881DA3BB30}" type="datetimeFigureOut">
              <a:rPr lang="el-GR" smtClean="0"/>
              <a:pPr/>
              <a:t>19/4/2016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9E9CF-968A-4C99-9D73-92D8FD0CF26A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651332" y="3024822"/>
            <a:ext cx="5054918" cy="357098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1651332" y="386105"/>
            <a:ext cx="5054918" cy="2592705"/>
          </a:xfrm>
        </p:spPr>
        <p:txBody>
          <a:bodyPr/>
          <a:lstStyle>
            <a:lvl1pPr marL="0" indent="0">
              <a:buNone/>
              <a:defRPr sz="2900"/>
            </a:lvl1pPr>
            <a:lvl2pPr marL="410428" indent="0">
              <a:buNone/>
              <a:defRPr sz="2500"/>
            </a:lvl2pPr>
            <a:lvl3pPr marL="820857" indent="0">
              <a:buNone/>
              <a:defRPr sz="2200"/>
            </a:lvl3pPr>
            <a:lvl4pPr marL="1231285" indent="0">
              <a:buNone/>
              <a:defRPr sz="1800"/>
            </a:lvl4pPr>
            <a:lvl5pPr marL="1641714" indent="0">
              <a:buNone/>
              <a:defRPr sz="1800"/>
            </a:lvl5pPr>
            <a:lvl6pPr marL="2052142" indent="0">
              <a:buNone/>
              <a:defRPr sz="1800"/>
            </a:lvl6pPr>
            <a:lvl7pPr marL="2462571" indent="0">
              <a:buNone/>
              <a:defRPr sz="1800"/>
            </a:lvl7pPr>
            <a:lvl8pPr marL="2872999" indent="0">
              <a:buNone/>
              <a:defRPr sz="1800"/>
            </a:lvl8pPr>
            <a:lvl9pPr marL="3283428" indent="0">
              <a:buNone/>
              <a:defRPr sz="1800"/>
            </a:lvl9pPr>
          </a:lstStyle>
          <a:p>
            <a:endParaRPr lang="el-GR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1651332" y="3381920"/>
            <a:ext cx="5054918" cy="507137"/>
          </a:xfrm>
        </p:spPr>
        <p:txBody>
          <a:bodyPr/>
          <a:lstStyle>
            <a:lvl1pPr marL="0" indent="0">
              <a:buNone/>
              <a:defRPr sz="1300"/>
            </a:lvl1pPr>
            <a:lvl2pPr marL="410428" indent="0">
              <a:buNone/>
              <a:defRPr sz="1100"/>
            </a:lvl2pPr>
            <a:lvl3pPr marL="820857" indent="0">
              <a:buNone/>
              <a:defRPr sz="900"/>
            </a:lvl3pPr>
            <a:lvl4pPr marL="1231285" indent="0">
              <a:buNone/>
              <a:defRPr sz="800"/>
            </a:lvl4pPr>
            <a:lvl5pPr marL="1641714" indent="0">
              <a:buNone/>
              <a:defRPr sz="800"/>
            </a:lvl5pPr>
            <a:lvl6pPr marL="2052142" indent="0">
              <a:buNone/>
              <a:defRPr sz="800"/>
            </a:lvl6pPr>
            <a:lvl7pPr marL="2462571" indent="0">
              <a:buNone/>
              <a:defRPr sz="800"/>
            </a:lvl7pPr>
            <a:lvl8pPr marL="2872999" indent="0">
              <a:buNone/>
              <a:defRPr sz="800"/>
            </a:lvl8pPr>
            <a:lvl9pPr marL="3283428" indent="0">
              <a:buNone/>
              <a:defRPr sz="8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4B1C3-E7E9-4652-9182-0F881DA3BB30}" type="datetimeFigureOut">
              <a:rPr lang="el-GR" smtClean="0"/>
              <a:pPr/>
              <a:t>19/4/2016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9E9CF-968A-4C99-9D73-92D8FD0CF26A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4B1C3-E7E9-4652-9182-0F881DA3BB30}" type="datetimeFigureOut">
              <a:rPr lang="el-GR" smtClean="0"/>
              <a:pPr/>
              <a:t>19/4/2016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9E9CF-968A-4C99-9D73-92D8FD0CF26A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6108026" y="173048"/>
            <a:ext cx="1895594" cy="3687003"/>
          </a:xfrm>
        </p:spPr>
        <p:txBody>
          <a:bodyPr vert="eaVert"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421243" y="173048"/>
            <a:ext cx="5546368" cy="3687003"/>
          </a:xfrm>
        </p:spPr>
        <p:txBody>
          <a:bodyPr vert="eaVert"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44B1C3-E7E9-4652-9182-0F881DA3BB30}" type="datetimeFigureOut">
              <a:rPr lang="el-GR" smtClean="0"/>
              <a:pPr/>
              <a:t>19/4/2016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9E9CF-968A-4C99-9D73-92D8FD0CF26A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rgbClr val="FFFF00">
            <a:alpha val="2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τίτλου"/>
          <p:cNvSpPr>
            <a:spLocks noGrp="1"/>
          </p:cNvSpPr>
          <p:nvPr>
            <p:ph type="title"/>
          </p:nvPr>
        </p:nvSpPr>
        <p:spPr>
          <a:xfrm>
            <a:off x="421244" y="173047"/>
            <a:ext cx="7582377" cy="720196"/>
          </a:xfrm>
          <a:prstGeom prst="rect">
            <a:avLst/>
          </a:prstGeom>
        </p:spPr>
        <p:txBody>
          <a:bodyPr vert="horz" lIns="82086" tIns="41043" rIns="82086" bIns="41043" rtlCol="0" anchor="ctr">
            <a:normAutofit/>
          </a:bodyPr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21244" y="1008275"/>
            <a:ext cx="7582377" cy="2851776"/>
          </a:xfrm>
          <a:prstGeom prst="rect">
            <a:avLst/>
          </a:prstGeom>
        </p:spPr>
        <p:txBody>
          <a:bodyPr vert="horz" lIns="82086" tIns="41043" rIns="82086" bIns="41043" rtlCol="0">
            <a:normAutofit/>
          </a:bodyPr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421244" y="4005089"/>
            <a:ext cx="1965801" cy="230063"/>
          </a:xfrm>
          <a:prstGeom prst="rect">
            <a:avLst/>
          </a:prstGeom>
        </p:spPr>
        <p:txBody>
          <a:bodyPr vert="horz" lIns="82086" tIns="41043" rIns="82086" bIns="41043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44B1C3-E7E9-4652-9182-0F881DA3BB30}" type="datetimeFigureOut">
              <a:rPr lang="el-GR" smtClean="0"/>
              <a:pPr/>
              <a:t>19/4/2016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2878496" y="4005089"/>
            <a:ext cx="2667873" cy="230063"/>
          </a:xfrm>
          <a:prstGeom prst="rect">
            <a:avLst/>
          </a:prstGeom>
        </p:spPr>
        <p:txBody>
          <a:bodyPr vert="horz" lIns="82086" tIns="41043" rIns="82086" bIns="41043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6037820" y="4005089"/>
            <a:ext cx="1965801" cy="230063"/>
          </a:xfrm>
          <a:prstGeom prst="rect">
            <a:avLst/>
          </a:prstGeom>
        </p:spPr>
        <p:txBody>
          <a:bodyPr vert="horz" lIns="82086" tIns="41043" rIns="82086" bIns="41043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9E9CF-968A-4C99-9D73-92D8FD0CF26A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20857" rtl="0" eaLnBrk="1" latinLnBrk="0" hangingPunct="1">
        <a:spcBef>
          <a:spcPct val="0"/>
        </a:spcBef>
        <a:buNone/>
        <a:defRPr sz="3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7821" indent="-307821" algn="l" defTabSz="820857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6946" indent="-256518" algn="l" defTabSz="82085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6071" indent="-205214" algn="l" defTabSz="820857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36500" indent="-205214" algn="l" defTabSz="820857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46928" indent="-205214" algn="l" defTabSz="820857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57356" indent="-205214" algn="l" defTabSz="820857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67785" indent="-205214" algn="l" defTabSz="820857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78213" indent="-205214" algn="l" defTabSz="820857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88642" indent="-205214" algn="l" defTabSz="820857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8208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0428" algn="l" defTabSz="8208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0857" algn="l" defTabSz="8208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1285" algn="l" defTabSz="8208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1714" algn="l" defTabSz="8208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2142" algn="l" defTabSz="8208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2571" algn="l" defTabSz="8208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72999" algn="l" defTabSz="8208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83428" algn="l" defTabSz="820857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- Εικόνα" descr="afisa2a.tif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contrast="20000"/>
          </a:blip>
          <a:srcRect r="76139"/>
          <a:stretch>
            <a:fillRect/>
          </a:stretch>
        </p:blipFill>
        <p:spPr>
          <a:xfrm>
            <a:off x="-33640" y="0"/>
            <a:ext cx="2229847" cy="4321175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</p:spPr>
      </p:pic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-166330" y="0"/>
            <a:ext cx="7582377" cy="720196"/>
          </a:xfrm>
        </p:spPr>
        <p:txBody>
          <a:bodyPr/>
          <a:lstStyle/>
          <a:p>
            <a:r>
              <a:rPr lang="en-US" dirty="0" smtClean="0"/>
              <a:t>   </a:t>
            </a:r>
            <a:endParaRPr lang="el-GR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2354775" y="517513"/>
            <a:ext cx="5904694" cy="3587290"/>
          </a:xfrm>
        </p:spPr>
        <p:txBody>
          <a:bodyPr>
            <a:normAutofit fontScale="32500" lnSpcReduction="20000"/>
          </a:bodyPr>
          <a:lstStyle/>
          <a:p>
            <a:pPr algn="ctr">
              <a:buNone/>
            </a:pPr>
            <a:endParaRPr lang="el-GR" sz="39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l-GR" sz="3900" b="1" dirty="0" smtClean="0">
                <a:latin typeface="Times New Roman" pitchFamily="18" charset="0"/>
                <a:cs typeface="Times New Roman" pitchFamily="18" charset="0"/>
              </a:rPr>
              <a:t>Σας προσκαλούμε να παραστείτε στην έναρξη του</a:t>
            </a:r>
            <a:endParaRPr lang="en-US" sz="39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39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l-GR" sz="3900" b="1" baseline="30000" dirty="0" smtClean="0">
                <a:latin typeface="Times New Roman" pitchFamily="18" charset="0"/>
                <a:cs typeface="Times New Roman" pitchFamily="18" charset="0"/>
              </a:rPr>
              <a:t>ου</a:t>
            </a:r>
            <a:r>
              <a:rPr lang="el-GR" sz="3900" b="1" dirty="0" smtClean="0">
                <a:latin typeface="Times New Roman" pitchFamily="18" charset="0"/>
                <a:cs typeface="Times New Roman" pitchFamily="18" charset="0"/>
              </a:rPr>
              <a:t> Διεθνούς Συμποσίου </a:t>
            </a:r>
            <a:r>
              <a:rPr lang="el-GR" sz="3900" b="1" dirty="0">
                <a:latin typeface="Times New Roman" pitchFamily="18" charset="0"/>
                <a:cs typeface="Times New Roman" pitchFamily="18" charset="0"/>
              </a:rPr>
              <a:t>Προσχολικής και Σχολικής Παιδαγωγικής </a:t>
            </a:r>
            <a:endParaRPr lang="el-GR" sz="39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l-GR" sz="3900" dirty="0" smtClean="0">
                <a:latin typeface="Times New Roman" pitchFamily="18" charset="0"/>
                <a:cs typeface="Times New Roman" pitchFamily="18" charset="0"/>
              </a:rPr>
              <a:t>με θέμα</a:t>
            </a:r>
          </a:p>
          <a:p>
            <a:pPr algn="ctr">
              <a:buNone/>
            </a:pPr>
            <a:r>
              <a:rPr lang="el-GR" sz="39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l-GR" sz="3900" b="1" i="1" dirty="0" smtClean="0">
                <a:latin typeface="Times New Roman" pitchFamily="18" charset="0"/>
                <a:cs typeface="Times New Roman" pitchFamily="18" charset="0"/>
              </a:rPr>
              <a:t>Σύγχρονες </a:t>
            </a:r>
            <a:r>
              <a:rPr lang="el-GR" sz="3900" b="1" i="1" dirty="0">
                <a:latin typeface="Times New Roman" pitchFamily="18" charset="0"/>
                <a:cs typeface="Times New Roman" pitchFamily="18" charset="0"/>
              </a:rPr>
              <a:t>Τάσεις στην Ανάπτυξη των Προγραμμάτων Σπουδών και στη Διδασκαλία</a:t>
            </a:r>
            <a:r>
              <a:rPr lang="el-GR" sz="3900" b="1" dirty="0">
                <a:latin typeface="Times New Roman" pitchFamily="18" charset="0"/>
                <a:cs typeface="Times New Roman" pitchFamily="18" charset="0"/>
              </a:rPr>
              <a:t>» </a:t>
            </a:r>
            <a:endParaRPr lang="el-GR" sz="39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el-GR" sz="39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20000"/>
              </a:lnSpc>
              <a:buNone/>
            </a:pPr>
            <a:r>
              <a:rPr lang="el-GR" sz="39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Πανεπιστήμιο Κύπρου, Λευκωσία, </a:t>
            </a:r>
          </a:p>
          <a:p>
            <a:pPr algn="ctr">
              <a:lnSpc>
                <a:spcPct val="120000"/>
              </a:lnSpc>
              <a:buNone/>
            </a:pPr>
            <a:r>
              <a:rPr lang="el-GR" sz="39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23&amp;24 </a:t>
            </a:r>
            <a:r>
              <a:rPr lang="el-GR" sz="39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Απριλίου </a:t>
            </a:r>
            <a:r>
              <a:rPr lang="el-GR" sz="39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2016</a:t>
            </a:r>
          </a:p>
          <a:p>
            <a:pPr algn="ctr">
              <a:buNone/>
            </a:pPr>
            <a:endParaRPr lang="el-GR" sz="3900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l-GR" sz="4000" dirty="0" smtClean="0">
                <a:latin typeface="Times New Roman" pitchFamily="18" charset="0"/>
                <a:cs typeface="Times New Roman" pitchFamily="18" charset="0"/>
              </a:rPr>
              <a:t>Με τιμή </a:t>
            </a:r>
            <a:endParaRPr lang="en-US" sz="4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20000"/>
              </a:lnSpc>
              <a:buNone/>
            </a:pPr>
            <a:endParaRPr lang="el-GR" sz="2200" dirty="0"/>
          </a:p>
          <a:p>
            <a:pPr algn="ctr">
              <a:buNone/>
            </a:pP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el-GR" sz="4000" b="1" i="1" dirty="0" smtClean="0">
                <a:latin typeface="Times New Roman" pitchFamily="18" charset="0"/>
                <a:cs typeface="Times New Roman" pitchFamily="18" charset="0"/>
              </a:rPr>
              <a:t>Η  </a:t>
            </a:r>
            <a:r>
              <a:rPr lang="el-GR" sz="4000" b="1" i="1" dirty="0">
                <a:latin typeface="Times New Roman" pitchFamily="18" charset="0"/>
                <a:cs typeface="Times New Roman" pitchFamily="18" charset="0"/>
              </a:rPr>
              <a:t>Επιστημονικώς Υπεύθυνη του Συμποσίου</a:t>
            </a:r>
            <a:r>
              <a:rPr lang="en-US" sz="3100" b="1" dirty="0"/>
              <a:t>	</a:t>
            </a:r>
            <a:endParaRPr lang="en-US" sz="3100" b="1" dirty="0" smtClean="0"/>
          </a:p>
          <a:p>
            <a:pPr algn="ctr">
              <a:buNone/>
            </a:pPr>
            <a:r>
              <a:rPr lang="el-GR" sz="3100" dirty="0"/>
              <a:t> </a:t>
            </a:r>
            <a:r>
              <a:rPr lang="en-US" sz="3100" dirty="0"/>
              <a:t>	</a:t>
            </a:r>
            <a:endParaRPr lang="el-GR" sz="3100" dirty="0"/>
          </a:p>
          <a:p>
            <a:pPr algn="ctr">
              <a:buNone/>
            </a:pPr>
            <a:r>
              <a:rPr lang="el-GR" sz="3100" b="1" dirty="0" smtClean="0"/>
              <a:t>  </a:t>
            </a:r>
            <a:r>
              <a:rPr lang="el-GR" sz="3100" b="1" dirty="0"/>
              <a:t>	</a:t>
            </a:r>
            <a:r>
              <a:rPr lang="el-GR" sz="3100" b="1" dirty="0" smtClean="0"/>
              <a:t>     </a:t>
            </a:r>
            <a:r>
              <a:rPr lang="el-GR" sz="4000" b="1" i="1" dirty="0" smtClean="0">
                <a:latin typeface="Times New Roman" pitchFamily="18" charset="0"/>
                <a:cs typeface="Times New Roman" pitchFamily="18" charset="0"/>
              </a:rPr>
              <a:t>Μαρία </a:t>
            </a:r>
            <a:r>
              <a:rPr lang="el-GR" sz="4000" b="1" i="1" dirty="0">
                <a:latin typeface="Times New Roman" pitchFamily="18" charset="0"/>
                <a:cs typeface="Times New Roman" pitchFamily="18" charset="0"/>
              </a:rPr>
              <a:t>Σακελλαρίου</a:t>
            </a:r>
            <a:r>
              <a:rPr lang="el-GR" sz="3100" b="1" dirty="0"/>
              <a:t>	</a:t>
            </a:r>
            <a:endParaRPr lang="el-GR" sz="3100" b="1" dirty="0" smtClean="0"/>
          </a:p>
          <a:p>
            <a:pPr algn="ctr">
              <a:buNone/>
            </a:pPr>
            <a:r>
              <a:rPr lang="el-GR" sz="4000" dirty="0" smtClean="0">
                <a:latin typeface="Times New Roman" pitchFamily="18" charset="0"/>
                <a:cs typeface="Times New Roman" pitchFamily="18" charset="0"/>
              </a:rPr>
              <a:t>Αναπληρώτρια </a:t>
            </a:r>
            <a:r>
              <a:rPr lang="el-GR" sz="4000" dirty="0">
                <a:latin typeface="Times New Roman" pitchFamily="18" charset="0"/>
                <a:cs typeface="Times New Roman" pitchFamily="18" charset="0"/>
              </a:rPr>
              <a:t>Καθηγήτρια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, </a:t>
            </a:r>
            <a:endParaRPr lang="el-GR" sz="4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l-GR" sz="4000" dirty="0" smtClean="0">
                <a:latin typeface="Times New Roman" pitchFamily="18" charset="0"/>
                <a:cs typeface="Times New Roman" pitchFamily="18" charset="0"/>
              </a:rPr>
              <a:t>Πρόεδρος του Παιδαγωγικού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4000">
                <a:latin typeface="Times New Roman" pitchFamily="18" charset="0"/>
                <a:cs typeface="Times New Roman" pitchFamily="18" charset="0"/>
              </a:rPr>
              <a:t>Τμήματος </a:t>
            </a:r>
            <a:r>
              <a:rPr lang="el-GR" sz="4000" smtClean="0">
                <a:latin typeface="Times New Roman" pitchFamily="18" charset="0"/>
                <a:cs typeface="Times New Roman" pitchFamily="18" charset="0"/>
              </a:rPr>
              <a:t>Νηπιαγωγών,</a:t>
            </a:r>
            <a:endParaRPr lang="el-GR" sz="4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l-GR" sz="4000" dirty="0" smtClean="0">
                <a:latin typeface="Times New Roman" pitchFamily="18" charset="0"/>
                <a:cs typeface="Times New Roman" pitchFamily="18" charset="0"/>
              </a:rPr>
              <a:t>Πανεπιστήμιο </a:t>
            </a:r>
            <a:r>
              <a:rPr lang="el-GR" sz="4000" dirty="0">
                <a:latin typeface="Times New Roman" pitchFamily="18" charset="0"/>
                <a:cs typeface="Times New Roman" pitchFamily="18" charset="0"/>
              </a:rPr>
              <a:t>Ιωαννίνων</a:t>
            </a:r>
          </a:p>
          <a:p>
            <a:pPr algn="just">
              <a:buNone/>
            </a:pPr>
            <a:endParaRPr lang="el-GR" sz="2000" dirty="0"/>
          </a:p>
        </p:txBody>
      </p:sp>
      <p:pic>
        <p:nvPicPr>
          <p:cNvPr id="16" name="Picture 1" descr="F:\mainMAR13\ALLoffice2013\PERSONALfeb2013\LbDpilot\sakIOANNINA\MAYseminar13\2ndSYMPOSIUM\logosPROGRAM\webfinal4may14\logo_circle copy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468015" y="0"/>
            <a:ext cx="1326477" cy="9528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- Εικόνα" descr="uoi_logo_el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152475"/>
            <a:ext cx="2038352" cy="414212"/>
          </a:xfrm>
          <a:prstGeom prst="rect">
            <a:avLst/>
          </a:prstGeom>
        </p:spPr>
      </p:pic>
      <p:pic>
        <p:nvPicPr>
          <p:cNvPr id="13" name="12 - Εικόνα" descr="uoc_logo_el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2016572"/>
            <a:ext cx="1997730" cy="414000"/>
          </a:xfrm>
          <a:prstGeom prst="rect">
            <a:avLst/>
          </a:prstGeom>
        </p:spPr>
      </p:pic>
      <p:pic>
        <p:nvPicPr>
          <p:cNvPr id="14" name="13 - Εικόνα" descr="unitwin_el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3168700"/>
            <a:ext cx="2037308" cy="414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46</Words>
  <Application>Microsoft Office PowerPoint</Application>
  <PresentationFormat>Προσαρμογή</PresentationFormat>
  <Paragraphs>18</Paragraphs>
  <Slides>1</Slides>
  <Notes>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3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Θέμα του Office</vt:lpstr>
      <vt:lpstr> 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</dc:title>
  <dc:creator>user</dc:creator>
  <cp:lastModifiedBy>Leventeli Maria</cp:lastModifiedBy>
  <cp:revision>4</cp:revision>
  <dcterms:created xsi:type="dcterms:W3CDTF">2016-04-11T17:23:17Z</dcterms:created>
  <dcterms:modified xsi:type="dcterms:W3CDTF">2016-04-19T12:27:24Z</dcterms:modified>
</cp:coreProperties>
</file>