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60" r:id="rId1"/>
  </p:sldMasterIdLst>
  <p:notesMasterIdLst>
    <p:notesMasterId r:id="rId10"/>
  </p:notesMasterIdLst>
  <p:sldIdLst>
    <p:sldId id="257" r:id="rId2"/>
    <p:sldId id="308" r:id="rId3"/>
    <p:sldId id="309" r:id="rId4"/>
    <p:sldId id="290" r:id="rId5"/>
    <p:sldId id="288" r:id="rId6"/>
    <p:sldId id="292" r:id="rId7"/>
    <p:sldId id="291" r:id="rId8"/>
    <p:sldId id="293" r:id="rId9"/>
  </p:sldIdLst>
  <p:sldSz cx="12192000" cy="6858000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Μεσαίο στυλ 2 - Έμφαση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κεφαλίδας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3" name="Θέση ημερομηνίας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C55FDA-7654-49ED-AB43-A9FD309D551C}" type="datetimeFigureOut">
              <a:rPr lang="el-GR" smtClean="0"/>
              <a:t>1/3/2023</a:t>
            </a:fld>
            <a:endParaRPr lang="el-GR"/>
          </a:p>
        </p:txBody>
      </p:sp>
      <p:sp>
        <p:nvSpPr>
          <p:cNvPr id="4" name="Θέση εικόνας διαφάνειας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/>
          </a:p>
        </p:txBody>
      </p:sp>
      <p:sp>
        <p:nvSpPr>
          <p:cNvPr id="5" name="Θέση σημειώσεων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655754-DAA6-4E9C-8F95-948293F34BFF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189256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Θέση εικόνας διαφάνειας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Θέση σημειώσεων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l-GR" altLang="el-GR" smtClean="0"/>
          </a:p>
        </p:txBody>
      </p:sp>
      <p:sp>
        <p:nvSpPr>
          <p:cNvPr id="17412" name="Θέση αριθμού διαφάνειας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0F4D516-AC85-446E-9617-7731D97CDEC0}" type="slidenum">
              <a:rPr lang="el-GR" altLang="el-GR">
                <a:solidFill>
                  <a:prstClr val="black"/>
                </a:solidFill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l-GR" altLang="el-GR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00075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-17463" y="0"/>
            <a:ext cx="12231688" cy="6856413"/>
            <a:chOff x="-16934" y="0"/>
            <a:chExt cx="12231160" cy="6856214"/>
          </a:xfrm>
        </p:grpSpPr>
        <p:pic>
          <p:nvPicPr>
            <p:cNvPr id="5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188825" cy="68562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7" name="Picture 16" descr="HDRibbonTitle-UniformTrim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6934" y="3147609"/>
              <a:ext cx="2478024" cy="6126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19" descr="HDRibbonTitle-UniformTrim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36202" y="3147609"/>
              <a:ext cx="2478024" cy="6126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9" name="Straight Connector 14"/>
          <p:cNvCxnSpPr/>
          <p:nvPr/>
        </p:nvCxnSpPr>
        <p:spPr>
          <a:xfrm>
            <a:off x="2692400" y="3522663"/>
            <a:ext cx="681513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l-GR" smtClean="0"/>
              <a:t>Στυλ κύριου υπότιτλου</a:t>
            </a:r>
            <a:endParaRPr lang="en-US" dirty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538" y="5037138"/>
            <a:ext cx="896937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18D320-5B06-4365-8E62-BA9AB37C3512}" type="datetime1">
              <a:rPr lang="el-GR">
                <a:solidFill>
                  <a:prstClr val="black"/>
                </a:solidFill>
              </a:rPr>
              <a:pPr>
                <a:defRPr/>
              </a:pPr>
              <a:t>1/3/2023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400" y="5037138"/>
            <a:ext cx="5214938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675" y="5037138"/>
            <a:ext cx="550863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B4FF9C-8976-4BB9-8C4D-029197DD9AAF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112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759A6E-0ABC-44C4-ABAA-0D473CC8B4EE}" type="datetime1">
              <a:rPr lang="el-GR">
                <a:solidFill>
                  <a:prstClr val="black"/>
                </a:solidFill>
              </a:rPr>
              <a:pPr>
                <a:defRPr/>
              </a:pPr>
              <a:t>1/3/2023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E95E8-20E2-40CA-B935-A12566F43149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782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5"/>
          <p:cNvCxnSpPr/>
          <p:nvPr/>
        </p:nvCxnSpPr>
        <p:spPr>
          <a:xfrm>
            <a:off x="2012950" y="3709988"/>
            <a:ext cx="81629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E7B50-4743-497C-9D26-089981A28406}" type="datetime1">
              <a:rPr lang="el-GR">
                <a:solidFill>
                  <a:prstClr val="black"/>
                </a:solidFill>
              </a:rPr>
              <a:pPr>
                <a:defRPr/>
              </a:pPr>
              <a:t>1/3/2023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D3FD65-2C7D-4B64-B997-CCCF797E8197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0157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EE567-C7D0-4D97-84F8-77BF16B1BDE6}" type="datetime1">
              <a:rPr lang="el-GR">
                <a:solidFill>
                  <a:prstClr val="black"/>
                </a:solidFill>
              </a:rPr>
              <a:pPr>
                <a:defRPr/>
              </a:pPr>
              <a:t>1/3/2023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DC70C-AE55-47C8-A7D4-F59771A93448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039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EA692B-4EE1-4E8F-97ED-CF7F4C2D2667}" type="datetime1">
              <a:rPr lang="el-GR">
                <a:solidFill>
                  <a:prstClr val="black"/>
                </a:solidFill>
              </a:rPr>
              <a:pPr>
                <a:defRPr/>
              </a:pPr>
              <a:t>1/3/2023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A274E6-4ED0-42F2-A262-7011401D6977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9995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5FC65-92E4-4DC5-A3BE-2C47A791D7AE}" type="datetime1">
              <a:rPr lang="el-GR">
                <a:solidFill>
                  <a:prstClr val="black"/>
                </a:solidFill>
              </a:rPr>
              <a:pPr>
                <a:defRPr/>
              </a:pPr>
              <a:t>1/3/2023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B69F80-EC61-49C9-943D-40E7CD148E9C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186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DE049C-FC05-439F-9B43-AEAD44C87216}" type="datetime1">
              <a:rPr lang="el-GR">
                <a:solidFill>
                  <a:prstClr val="black"/>
                </a:solidFill>
              </a:rPr>
              <a:pPr>
                <a:defRPr/>
              </a:pPr>
              <a:t>1/3/2023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9AB7AA-245C-457C-9913-EB50EBAB2494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4452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5"/>
          <p:cNvCxnSpPr/>
          <p:nvPr/>
        </p:nvCxnSpPr>
        <p:spPr>
          <a:xfrm>
            <a:off x="1395413" y="2913063"/>
            <a:ext cx="35147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D2EB2-B698-4810-9E4B-BCB5F625E0F7}" type="datetime1">
              <a:rPr lang="el-GR">
                <a:solidFill>
                  <a:prstClr val="black"/>
                </a:solidFill>
              </a:rPr>
              <a:pPr>
                <a:defRPr/>
              </a:pPr>
              <a:t>1/3/2023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5F1D7-8AC9-44AE-8E90-0A6BA647BB27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270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l-GR" noProof="0" smtClean="0"/>
              <a:t>Κάντε κλικ στο εικονίδιο για να προσθέσετε εικόνα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E4966-2EBE-4DF1-811A-6ECE46ACFD78}" type="datetime1">
              <a:rPr lang="el-GR">
                <a:solidFill>
                  <a:prstClr val="black"/>
                </a:solidFill>
              </a:rPr>
              <a:pPr>
                <a:defRPr/>
              </a:pPr>
              <a:t>1/3/2023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0F476D-A692-4C97-958A-476CEC5978EF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241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Πανοραμική 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l-GR" noProof="0" smtClean="0"/>
              <a:t>Κάντε κλικ στο εικονίδιο για να προσθέσετε εικόνα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AA672-5BF9-468C-B88F-CBF66DDE3668}" type="datetime1">
              <a:rPr lang="el-GR">
                <a:solidFill>
                  <a:prstClr val="black"/>
                </a:solidFill>
              </a:rPr>
              <a:pPr>
                <a:defRPr/>
              </a:pPr>
              <a:t>1/3/2023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12E817-692A-4A27-9CDC-16045C4A4805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0658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Τίτλος και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4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>
            <a:normAutofit/>
          </a:bodyPr>
          <a:lstStyle>
            <a:lvl1pPr algn="ctr">
              <a:defRPr sz="3200" b="0" cap="none"/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7D0B23-91C2-4BCF-93FA-DF2F8C4F0D3C}" type="datetime1">
              <a:rPr lang="el-GR">
                <a:solidFill>
                  <a:prstClr val="black"/>
                </a:solidFill>
              </a:rPr>
              <a:pPr>
                <a:defRPr/>
              </a:pPr>
              <a:t>1/3/2023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4023E9-D466-427D-9D17-ED554794FA9C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2453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Εισαγωγικά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862013" y="8794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el-GR" sz="800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6" name="TextBox 12"/>
          <p:cNvSpPr txBox="1">
            <a:spLocks noChangeArrowheads="1"/>
          </p:cNvSpPr>
          <p:nvPr/>
        </p:nvSpPr>
        <p:spPr bwMode="auto">
          <a:xfrm>
            <a:off x="10599738" y="2827338"/>
            <a:ext cx="60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altLang="el-GR" sz="800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7" name="Straight Connector 18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03682-9BA5-40DB-8C75-668284BF12B8}" type="datetime1">
              <a:rPr lang="el-GR">
                <a:solidFill>
                  <a:prstClr val="black"/>
                </a:solidFill>
              </a:rPr>
              <a:pPr>
                <a:defRPr/>
              </a:pPr>
              <a:t>1/3/2023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D45A05-BEBF-456A-9251-09468BC879FD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80665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Κάρτα ονόματ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4B7FA-45DA-4A1E-BF38-CE7F44E3957A}" type="datetime1">
              <a:rPr lang="el-GR">
                <a:solidFill>
                  <a:prstClr val="black"/>
                </a:solidFill>
              </a:rPr>
              <a:pPr>
                <a:defRPr/>
              </a:pPr>
              <a:t>1/3/2023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BF7F0-7317-4598-8091-436AF5555964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24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Κάρτα ονόματος με φρά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862013" y="8794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el-GR" sz="800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6" name="TextBox 12"/>
          <p:cNvSpPr txBox="1">
            <a:spLocks noChangeArrowheads="1"/>
          </p:cNvSpPr>
          <p:nvPr/>
        </p:nvSpPr>
        <p:spPr bwMode="auto">
          <a:xfrm>
            <a:off x="10599738" y="2598738"/>
            <a:ext cx="60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altLang="el-GR" sz="800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7" name="Straight Connector 25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D4D86B-DEF0-4B8F-8EA6-307169993DD7}" type="datetime1">
              <a:rPr lang="el-GR">
                <a:solidFill>
                  <a:prstClr val="black"/>
                </a:solidFill>
              </a:rPr>
              <a:pPr>
                <a:defRPr/>
              </a:pPr>
              <a:t>1/3/2023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6389D-0F12-475B-8921-F1049A66A88E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7287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ή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4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rtlCol="0">
            <a:normAutofit/>
          </a:bodyPr>
          <a:lstStyle>
            <a:lvl1pPr>
              <a:defRPr lang="en-US" b="0" dirty="0"/>
            </a:lvl1pPr>
          </a:lstStyle>
          <a:p>
            <a:pPr lvl="0"/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2E9806-18A4-42AB-A9C9-187D310C8DEE}" type="datetime1">
              <a:rPr lang="el-GR">
                <a:solidFill>
                  <a:prstClr val="black"/>
                </a:solidFill>
              </a:rPr>
              <a:pPr>
                <a:defRPr/>
              </a:pPr>
              <a:t>1/3/2023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D0E63-96F9-470B-95E4-614CD31D7BC7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4892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5BF0A5-9D51-4A87-951F-0C8433B56C38}" type="datetime1">
              <a:rPr lang="el-GR">
                <a:solidFill>
                  <a:prstClr val="black"/>
                </a:solidFill>
              </a:rPr>
              <a:pPr>
                <a:defRPr/>
              </a:pPr>
              <a:t>1/3/2023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C05CFD-C562-4D8F-9AF4-A497BFFB65B4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9987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886460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968DE-9034-4E2F-83B3-F60D6B8DF4CF}" type="datetime1">
              <a:rPr lang="el-GR">
                <a:solidFill>
                  <a:prstClr val="black"/>
                </a:solidFill>
              </a:rPr>
              <a:pPr>
                <a:defRPr/>
              </a:pPr>
              <a:t>1/3/2023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6518F-DACB-4DD7-ADFC-D478DD9B70CA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669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"/>
          <p:cNvGrpSpPr>
            <a:grpSpLocks/>
          </p:cNvGrpSpPr>
          <p:nvPr/>
        </p:nvGrpSpPr>
        <p:grpSpPr bwMode="auto">
          <a:xfrm>
            <a:off x="-15875" y="0"/>
            <a:ext cx="12230100" cy="6856413"/>
            <a:chOff x="-15736" y="0"/>
            <a:chExt cx="12229962" cy="6856214"/>
          </a:xfrm>
        </p:grpSpPr>
        <p:pic>
          <p:nvPicPr>
            <p:cNvPr id="1032" name="Picture 7" descr="HD-PanelContent.png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188825" cy="68562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36" name="Picture 9" descr="HDRibbonContent-UniformTrim.png"/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5736" y="3153832"/>
              <a:ext cx="777240" cy="606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7" name="Picture 10" descr="HDRibbonContent-UniformTrim.png"/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36986" y="3153832"/>
              <a:ext cx="777240" cy="606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295400" y="982663"/>
            <a:ext cx="9601200" cy="130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 smtClean="0"/>
              <a:t>Στυλ κύριου τίτλου</a:t>
            </a:r>
            <a:endParaRPr lang="en-US" altLang="el-GR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95400" y="2557463"/>
            <a:ext cx="9601200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 smtClean="0"/>
              <a:t>Στυλ υποδείγματος κειμένου</a:t>
            </a:r>
          </a:p>
          <a:p>
            <a:pPr lvl="1"/>
            <a:r>
              <a:rPr lang="el-GR" altLang="el-GR" smtClean="0"/>
              <a:t>Δεύτερου επιπέδου</a:t>
            </a:r>
          </a:p>
          <a:p>
            <a:pPr lvl="2"/>
            <a:r>
              <a:rPr lang="el-GR" altLang="el-GR" smtClean="0"/>
              <a:t>Τρίτου επιπέδου</a:t>
            </a:r>
          </a:p>
          <a:p>
            <a:pPr lvl="3"/>
            <a:r>
              <a:rPr lang="el-GR" altLang="el-GR" smtClean="0"/>
              <a:t>Τέταρτου επιπέδου</a:t>
            </a:r>
          </a:p>
          <a:p>
            <a:pPr lvl="4"/>
            <a:r>
              <a:rPr lang="el-GR" altLang="el-GR" smtClean="0"/>
              <a:t>Πέμπτου επιπέδου</a:t>
            </a:r>
            <a:endParaRPr lang="en-US" altLang="el-G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275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b="0" i="0" smtClean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E2C1BE29-E5F6-4A4C-B11E-09B22E13DA54}" type="datetime1">
              <a:rPr lang="el-GR">
                <a:solidFill>
                  <a:prstClr val="black"/>
                </a:solidFill>
              </a:rPr>
              <a:pPr>
                <a:defRPr/>
              </a:pPr>
              <a:t>1/3/2023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0" y="5969000"/>
            <a:ext cx="730567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675" y="5969000"/>
            <a:ext cx="54292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b="0" i="0" smtClean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C937A91E-3F73-4C4E-ABCE-382CD347931A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001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hf hdr="0" ftr="0" dt="0"/>
  <p:txStyles>
    <p:titleStyle>
      <a:lvl1pPr algn="ctr" defTabSz="457200" rtl="0" fontAlgn="base">
        <a:spcBef>
          <a:spcPct val="0"/>
        </a:spcBef>
        <a:spcAft>
          <a:spcPct val="0"/>
        </a:spcAft>
        <a:defRPr sz="4400" kern="1200">
          <a:ln w="3175" cmpd="sng">
            <a:noFill/>
          </a:ln>
          <a:solidFill>
            <a:srgbClr val="262626"/>
          </a:solidFill>
          <a:latin typeface="+mj-lt"/>
          <a:ea typeface="+mj-ea"/>
          <a:cs typeface="+mj-cs"/>
        </a:defRPr>
      </a:lvl1pPr>
      <a:lvl2pPr algn="ctr" defTabSz="457200" rtl="0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2000" kern="1200">
          <a:solidFill>
            <a:srgbClr val="262626"/>
          </a:solidFill>
          <a:latin typeface="+mn-lt"/>
          <a:ea typeface="+mn-ea"/>
          <a:cs typeface="+mn-cs"/>
        </a:defRPr>
      </a:lvl2pPr>
      <a:lvl3pPr marL="1200150" indent="-2857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3pPr>
      <a:lvl4pPr marL="1543050" indent="-1714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2000250" indent="-1714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1400" kern="1200">
          <a:solidFill>
            <a:srgbClr val="262626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ctrTitle"/>
          </p:nvPr>
        </p:nvSpPr>
        <p:spPr>
          <a:xfrm>
            <a:off x="2692400" y="2144684"/>
            <a:ext cx="6815138" cy="998284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l-GR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</a:rPr>
              <a:t/>
            </a:r>
            <a:br>
              <a:rPr lang="el-GR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</a:rPr>
            </a:br>
            <a:r>
              <a:rPr lang="el-GR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</a:rPr>
              <a:t/>
            </a:r>
            <a:br>
              <a:rPr lang="el-GR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</a:rPr>
            </a:br>
            <a:r>
              <a:rPr lang="el-GR" sz="2000" dirty="0" smtClean="0">
                <a:solidFill>
                  <a:schemeClr val="accent3">
                    <a:lumMod val="75000"/>
                  </a:schemeClr>
                </a:solidFill>
                <a:latin typeface="Cambria" panose="02040503050406030204" pitchFamily="18" charset="0"/>
              </a:rPr>
              <a:t>ΠΑΝΕΠΙΣΤΗΜΙΟ ΑΙΓΑΙΟΥ</a:t>
            </a:r>
            <a:br>
              <a:rPr lang="el-GR" sz="2000" dirty="0" smtClean="0">
                <a:solidFill>
                  <a:schemeClr val="accent3">
                    <a:lumMod val="75000"/>
                  </a:schemeClr>
                </a:solidFill>
                <a:latin typeface="Cambria" panose="02040503050406030204" pitchFamily="18" charset="0"/>
              </a:rPr>
            </a:br>
            <a:r>
              <a:rPr lang="el-GR" sz="2000" dirty="0" smtClean="0">
                <a:solidFill>
                  <a:schemeClr val="accent3">
                    <a:lumMod val="75000"/>
                  </a:schemeClr>
                </a:solidFill>
                <a:latin typeface="Cambria" panose="02040503050406030204" pitchFamily="18" charset="0"/>
              </a:rPr>
              <a:t>ΓΡΑΦΕΙΟ ΠΡΑΚΤΙΚΗΣ ΑΣΚΗΣΗΣ</a:t>
            </a:r>
            <a:endParaRPr lang="el-GR" sz="2800" dirty="0">
              <a:solidFill>
                <a:schemeClr val="accent3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16387" name="Υπότιτλος 2"/>
          <p:cNvSpPr>
            <a:spLocks noGrp="1"/>
          </p:cNvSpPr>
          <p:nvPr>
            <p:ph type="subTitle" idx="1"/>
          </p:nvPr>
        </p:nvSpPr>
        <p:spPr>
          <a:xfrm>
            <a:off x="3535031" y="3693529"/>
            <a:ext cx="5129876" cy="1160544"/>
          </a:xfrm>
        </p:spPr>
        <p:txBody>
          <a:bodyPr>
            <a:normAutofit/>
          </a:bodyPr>
          <a:lstStyle/>
          <a:p>
            <a:r>
              <a:rPr lang="el-GR" altLang="el-GR" sz="1900" dirty="0" smtClean="0">
                <a:latin typeface="Cambria" panose="02040503050406030204" pitchFamily="18" charset="0"/>
              </a:rPr>
              <a:t>Οδηγίες Συμπλήρωσης Ηλεκτρονικής Αίτησης στο Πρόγραμμα Πρακτικής Άσκησης</a:t>
            </a:r>
            <a:endParaRPr lang="el-GR" altLang="el-GR" sz="1900" dirty="0" smtClean="0">
              <a:latin typeface="Cambria" panose="02040503050406030204" pitchFamily="18" charset="0"/>
            </a:endParaRPr>
          </a:p>
          <a:p>
            <a:endParaRPr lang="el-GR" altLang="el-GR" sz="2800" dirty="0" smtClean="0"/>
          </a:p>
        </p:txBody>
      </p:sp>
      <p:pic>
        <p:nvPicPr>
          <p:cNvPr id="7" name="Εικόνα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413" y="1594123"/>
            <a:ext cx="696360" cy="636729"/>
          </a:xfrm>
          <a:prstGeom prst="rect">
            <a:avLst/>
          </a:prstGeom>
          <a:noFill/>
        </p:spPr>
      </p:pic>
      <p:sp>
        <p:nvSpPr>
          <p:cNvPr id="3" name="AutoShape 2" descr="1674461630746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/>
          </a:p>
        </p:txBody>
      </p:sp>
      <p:sp>
        <p:nvSpPr>
          <p:cNvPr id="5" name="AutoShape 4" descr="1674461630746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/>
          </a:p>
        </p:txBody>
      </p:sp>
      <p:sp>
        <p:nvSpPr>
          <p:cNvPr id="6" name="AutoShape 6" descr="1674461630746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3957" y="4594702"/>
            <a:ext cx="4630582" cy="739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38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Θέση αριθμού διαφάνειας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FE95E8-20E2-40CA-B935-A12566F43149}" type="slidenum">
              <a:rPr lang="el-GR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l-GR">
              <a:solidFill>
                <a:prstClr val="black"/>
              </a:solidFill>
            </a:endParaRPr>
          </a:p>
        </p:txBody>
      </p:sp>
      <p:pic>
        <p:nvPicPr>
          <p:cNvPr id="5" name="Εικόνα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6201"/>
            <a:ext cx="12251267" cy="6934201"/>
          </a:xfrm>
          <a:prstGeom prst="rect">
            <a:avLst/>
          </a:prstGeom>
        </p:spPr>
      </p:pic>
      <p:sp>
        <p:nvSpPr>
          <p:cNvPr id="8" name="Έλλειψη 15"/>
          <p:cNvSpPr/>
          <p:nvPr/>
        </p:nvSpPr>
        <p:spPr>
          <a:xfrm>
            <a:off x="7049941" y="304397"/>
            <a:ext cx="2335128" cy="59337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746403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FE95E8-20E2-40CA-B935-A12566F43149}" type="slidenum">
              <a:rPr lang="el-GR" smtClean="0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el-GR">
              <a:solidFill>
                <a:prstClr val="black"/>
              </a:solidFill>
            </a:endParaRPr>
          </a:p>
        </p:txBody>
      </p:sp>
      <p:pic>
        <p:nvPicPr>
          <p:cNvPr id="5" name="Εικόνα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647"/>
            <a:ext cx="12261273" cy="7016647"/>
          </a:xfrm>
          <a:prstGeom prst="rect">
            <a:avLst/>
          </a:prstGeom>
        </p:spPr>
      </p:pic>
      <p:sp>
        <p:nvSpPr>
          <p:cNvPr id="9" name="Έλλειψη 15"/>
          <p:cNvSpPr/>
          <p:nvPr/>
        </p:nvSpPr>
        <p:spPr>
          <a:xfrm>
            <a:off x="972589" y="4455623"/>
            <a:ext cx="4887883" cy="73983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266934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5" name="Θέση περιεχομένου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86261" cy="6916189"/>
          </a:xfrm>
          <a:prstGeom prst="rect">
            <a:avLst/>
          </a:prstGeom>
        </p:spPr>
      </p:pic>
      <p:sp>
        <p:nvSpPr>
          <p:cNvPr id="4" name="Θέση αριθμού διαφάνειας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FE95E8-20E2-40CA-B935-A12566F43149}" type="slidenum">
              <a:rPr lang="el-GR" smtClean="0">
                <a:solidFill>
                  <a:prstClr val="black"/>
                </a:solidFill>
              </a:rPr>
              <a:pPr>
                <a:defRPr/>
              </a:pPr>
              <a:t>4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10" name="Δεξιό βέλος 11"/>
          <p:cNvSpPr/>
          <p:nvPr/>
        </p:nvSpPr>
        <p:spPr>
          <a:xfrm>
            <a:off x="3586006" y="3458094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2" name="Δεξιό βέλος 11"/>
          <p:cNvSpPr/>
          <p:nvPr/>
        </p:nvSpPr>
        <p:spPr>
          <a:xfrm>
            <a:off x="3586006" y="3987175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3" name="TextBox 2"/>
          <p:cNvSpPr txBox="1"/>
          <p:nvPr/>
        </p:nvSpPr>
        <p:spPr>
          <a:xfrm>
            <a:off x="1953491" y="3398364"/>
            <a:ext cx="13882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Username</a:t>
            </a:r>
            <a:r>
              <a:rPr lang="en-US" dirty="0" smtClean="0"/>
              <a:t> </a:t>
            </a:r>
            <a:endParaRPr lang="el-GR" dirty="0"/>
          </a:p>
        </p:txBody>
      </p:sp>
      <p:sp>
        <p:nvSpPr>
          <p:cNvPr id="8" name="TextBox 7"/>
          <p:cNvSpPr txBox="1"/>
          <p:nvPr/>
        </p:nvSpPr>
        <p:spPr>
          <a:xfrm>
            <a:off x="1953491" y="3838302"/>
            <a:ext cx="13882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Password </a:t>
            </a:r>
            <a:r>
              <a:rPr lang="en-US" dirty="0" smtClean="0"/>
              <a:t> </a:t>
            </a:r>
            <a:endParaRPr lang="el-GR" dirty="0"/>
          </a:p>
        </p:txBody>
      </p:sp>
      <p:sp>
        <p:nvSpPr>
          <p:cNvPr id="11" name="TextBox 10"/>
          <p:cNvSpPr txBox="1"/>
          <p:nvPr/>
        </p:nvSpPr>
        <p:spPr>
          <a:xfrm>
            <a:off x="1062644" y="4401039"/>
            <a:ext cx="21779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000" b="1" dirty="0">
                <a:solidFill>
                  <a:srgbClr val="FF0000"/>
                </a:solidFill>
              </a:rPr>
              <a:t>ό</a:t>
            </a:r>
            <a:r>
              <a:rPr lang="el-GR" sz="2000" b="1" dirty="0" smtClean="0">
                <a:solidFill>
                  <a:srgbClr val="FF0000"/>
                </a:solidFill>
              </a:rPr>
              <a:t>πως στο </a:t>
            </a:r>
            <a:r>
              <a:rPr lang="en-US" sz="2000" b="1" dirty="0" smtClean="0">
                <a:solidFill>
                  <a:srgbClr val="FF0000"/>
                </a:solidFill>
              </a:rPr>
              <a:t>webmail </a:t>
            </a:r>
            <a:r>
              <a:rPr lang="en-US" dirty="0" smtClean="0"/>
              <a:t> </a:t>
            </a:r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3670981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FE95E8-20E2-40CA-B935-A12566F43149}" type="slidenum">
              <a:rPr lang="el-GR" smtClean="0">
                <a:solidFill>
                  <a:prstClr val="black"/>
                </a:solidFill>
              </a:rPr>
              <a:pPr>
                <a:defRPr/>
              </a:pPr>
              <a:t>5</a:t>
            </a:fld>
            <a:endParaRPr lang="el-GR">
              <a:solidFill>
                <a:prstClr val="black"/>
              </a:solidFill>
            </a:endParaRPr>
          </a:p>
        </p:txBody>
      </p:sp>
      <p:pic>
        <p:nvPicPr>
          <p:cNvPr id="5" name="Εικόνα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357"/>
            <a:ext cx="12192000" cy="6858000"/>
          </a:xfrm>
          <a:prstGeom prst="rect">
            <a:avLst/>
          </a:prstGeom>
        </p:spPr>
      </p:pic>
      <p:sp>
        <p:nvSpPr>
          <p:cNvPr id="6" name="Δεξιά αγκύλη 5"/>
          <p:cNvSpPr/>
          <p:nvPr/>
        </p:nvSpPr>
        <p:spPr>
          <a:xfrm rot="10800000">
            <a:off x="2360644" y="749642"/>
            <a:ext cx="777971" cy="2380735"/>
          </a:xfrm>
          <a:prstGeom prst="rightBracket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8" name="Έλλειψη 7"/>
          <p:cNvSpPr/>
          <p:nvPr/>
        </p:nvSpPr>
        <p:spPr>
          <a:xfrm>
            <a:off x="36902" y="1474237"/>
            <a:ext cx="2323741" cy="108322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Συμπληρωμένα Πεδία</a:t>
            </a:r>
            <a:endParaRPr lang="el-GR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Δεξιό βέλος 8"/>
          <p:cNvSpPr/>
          <p:nvPr/>
        </p:nvSpPr>
        <p:spPr>
          <a:xfrm>
            <a:off x="2239345" y="5790283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0" name="Δεξιό βέλος 9"/>
          <p:cNvSpPr/>
          <p:nvPr/>
        </p:nvSpPr>
        <p:spPr>
          <a:xfrm>
            <a:off x="2239346" y="4368340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1" name="Δεξιό βέλος 10"/>
          <p:cNvSpPr/>
          <p:nvPr/>
        </p:nvSpPr>
        <p:spPr>
          <a:xfrm>
            <a:off x="2239346" y="5110994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2" name="Δεξιό βέλος 11"/>
          <p:cNvSpPr/>
          <p:nvPr/>
        </p:nvSpPr>
        <p:spPr>
          <a:xfrm>
            <a:off x="2239344" y="3847682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3" name="Δεξιό βέλος 12"/>
          <p:cNvSpPr/>
          <p:nvPr/>
        </p:nvSpPr>
        <p:spPr>
          <a:xfrm>
            <a:off x="2239344" y="6392612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4" name="Δεξιό βέλος 13"/>
          <p:cNvSpPr/>
          <p:nvPr/>
        </p:nvSpPr>
        <p:spPr>
          <a:xfrm rot="10800000">
            <a:off x="9259076" y="4368340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5" name="Δεξιό βέλος 14"/>
          <p:cNvSpPr/>
          <p:nvPr/>
        </p:nvSpPr>
        <p:spPr>
          <a:xfrm rot="10800000">
            <a:off x="9259075" y="5094491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6" name="Δεξιό βέλος 15"/>
          <p:cNvSpPr/>
          <p:nvPr/>
        </p:nvSpPr>
        <p:spPr>
          <a:xfrm rot="10800000">
            <a:off x="9259075" y="5735013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7" name="Δεξιό βέλος 16"/>
          <p:cNvSpPr/>
          <p:nvPr/>
        </p:nvSpPr>
        <p:spPr>
          <a:xfrm rot="10800000">
            <a:off x="9259075" y="6392612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201638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FE95E8-20E2-40CA-B935-A12566F43149}" type="slidenum">
              <a:rPr lang="el-GR" smtClean="0">
                <a:solidFill>
                  <a:prstClr val="black"/>
                </a:solidFill>
              </a:rPr>
              <a:pPr>
                <a:defRPr/>
              </a:pPr>
              <a:t>6</a:t>
            </a:fld>
            <a:endParaRPr lang="el-GR">
              <a:solidFill>
                <a:prstClr val="black"/>
              </a:solidFill>
            </a:endParaRPr>
          </a:p>
        </p:txBody>
      </p:sp>
      <p:pic>
        <p:nvPicPr>
          <p:cNvPr id="5" name="Εικόνα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313"/>
            <a:ext cx="12192000" cy="6858000"/>
          </a:xfrm>
          <a:prstGeom prst="rect">
            <a:avLst/>
          </a:prstGeom>
        </p:spPr>
      </p:pic>
      <p:sp>
        <p:nvSpPr>
          <p:cNvPr id="6" name="Δεξιό βέλος 5"/>
          <p:cNvSpPr/>
          <p:nvPr/>
        </p:nvSpPr>
        <p:spPr>
          <a:xfrm>
            <a:off x="2326174" y="1911856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7" name="Δεξιό βέλος 6"/>
          <p:cNvSpPr/>
          <p:nvPr/>
        </p:nvSpPr>
        <p:spPr>
          <a:xfrm>
            <a:off x="2341981" y="1394451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8" name="Δεξιό βέλος 7"/>
          <p:cNvSpPr/>
          <p:nvPr/>
        </p:nvSpPr>
        <p:spPr>
          <a:xfrm>
            <a:off x="2341981" y="978070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9" name="Δεξιό βέλος 8"/>
          <p:cNvSpPr/>
          <p:nvPr/>
        </p:nvSpPr>
        <p:spPr>
          <a:xfrm>
            <a:off x="2326173" y="2364103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0" name="Οβάλ 9"/>
          <p:cNvSpPr/>
          <p:nvPr/>
        </p:nvSpPr>
        <p:spPr>
          <a:xfrm>
            <a:off x="40173" y="3429000"/>
            <a:ext cx="2286000" cy="12718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600" b="1" dirty="0" smtClean="0">
                <a:solidFill>
                  <a:srgbClr val="FF0000"/>
                </a:solidFill>
              </a:rPr>
              <a:t>Αυτά τα πεδία μπορείτε να τα αφήσετε κενά προς το παρόν </a:t>
            </a:r>
            <a:endParaRPr lang="el-GR" sz="1600" b="1" dirty="0">
              <a:solidFill>
                <a:srgbClr val="FF0000"/>
              </a:solidFill>
            </a:endParaRPr>
          </a:p>
        </p:txBody>
      </p:sp>
      <p:sp>
        <p:nvSpPr>
          <p:cNvPr id="11" name="Αριστερή αγκύλη 10"/>
          <p:cNvSpPr/>
          <p:nvPr/>
        </p:nvSpPr>
        <p:spPr>
          <a:xfrm>
            <a:off x="2427316" y="3233651"/>
            <a:ext cx="554862" cy="3225338"/>
          </a:xfrm>
          <a:prstGeom prst="leftBracke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13" name="Εικόνα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81162" y="5669859"/>
            <a:ext cx="742866" cy="299141"/>
          </a:xfrm>
          <a:prstGeom prst="rect">
            <a:avLst/>
          </a:prstGeom>
        </p:spPr>
      </p:pic>
      <p:sp>
        <p:nvSpPr>
          <p:cNvPr id="15" name="Οβάλ 14"/>
          <p:cNvSpPr/>
          <p:nvPr/>
        </p:nvSpPr>
        <p:spPr>
          <a:xfrm>
            <a:off x="9867207" y="5020887"/>
            <a:ext cx="2161309" cy="1434466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400" b="1" dirty="0" smtClean="0">
                <a:solidFill>
                  <a:srgbClr val="FF0000"/>
                </a:solidFill>
              </a:rPr>
              <a:t>Προς το παρόν συμπληρώνετε μόνο την περιοχή που θέλετε να κάνετε πρακτική άσκηση </a:t>
            </a:r>
            <a:endParaRPr lang="el-GR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794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FE95E8-20E2-40CA-B935-A12566F43149}" type="slidenum">
              <a:rPr lang="el-GR" smtClean="0">
                <a:solidFill>
                  <a:prstClr val="black"/>
                </a:solidFill>
              </a:rPr>
              <a:pPr>
                <a:defRPr/>
              </a:pPr>
              <a:t>7</a:t>
            </a:fld>
            <a:endParaRPr lang="el-GR">
              <a:solidFill>
                <a:prstClr val="black"/>
              </a:solidFill>
            </a:endParaRPr>
          </a:p>
        </p:txBody>
      </p:sp>
      <p:pic>
        <p:nvPicPr>
          <p:cNvPr id="5" name="Εικόνα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554"/>
            <a:ext cx="12192000" cy="6858000"/>
          </a:xfrm>
          <a:prstGeom prst="rect">
            <a:avLst/>
          </a:prstGeom>
        </p:spPr>
      </p:pic>
      <p:cxnSp>
        <p:nvCxnSpPr>
          <p:cNvPr id="8" name="Ευθεία γραμμή σύνδεσης 7"/>
          <p:cNvCxnSpPr/>
          <p:nvPr/>
        </p:nvCxnSpPr>
        <p:spPr>
          <a:xfrm>
            <a:off x="3209731" y="1343608"/>
            <a:ext cx="2537926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Ευθεία γραμμή σύνδεσης 8"/>
          <p:cNvCxnSpPr/>
          <p:nvPr/>
        </p:nvCxnSpPr>
        <p:spPr>
          <a:xfrm>
            <a:off x="3209731" y="1822580"/>
            <a:ext cx="2537926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Ευθεία γραμμή σύνδεσης 9"/>
          <p:cNvCxnSpPr/>
          <p:nvPr/>
        </p:nvCxnSpPr>
        <p:spPr>
          <a:xfrm flipV="1">
            <a:off x="3209731" y="2211355"/>
            <a:ext cx="3191069" cy="311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Ευθεία γραμμή σύνδεσης 11"/>
          <p:cNvCxnSpPr/>
          <p:nvPr/>
        </p:nvCxnSpPr>
        <p:spPr>
          <a:xfrm>
            <a:off x="3278155" y="2677884"/>
            <a:ext cx="3411894" cy="12443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Δεξιό βέλος 13"/>
          <p:cNvSpPr/>
          <p:nvPr/>
        </p:nvSpPr>
        <p:spPr>
          <a:xfrm>
            <a:off x="2594163" y="2933810"/>
            <a:ext cx="475610" cy="201276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5" name="Δεξιό βέλος 14"/>
          <p:cNvSpPr/>
          <p:nvPr/>
        </p:nvSpPr>
        <p:spPr>
          <a:xfrm>
            <a:off x="2594163" y="3406549"/>
            <a:ext cx="475610" cy="201276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6" name="Έλλειψη 15"/>
          <p:cNvSpPr/>
          <p:nvPr/>
        </p:nvSpPr>
        <p:spPr>
          <a:xfrm>
            <a:off x="5404021" y="3920434"/>
            <a:ext cx="1383957" cy="59193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3" name="Οβάλ 12"/>
          <p:cNvSpPr/>
          <p:nvPr/>
        </p:nvSpPr>
        <p:spPr>
          <a:xfrm>
            <a:off x="498765" y="666297"/>
            <a:ext cx="2211184" cy="1434466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200" b="1" dirty="0" smtClean="0">
                <a:solidFill>
                  <a:srgbClr val="FF0000"/>
                </a:solidFill>
              </a:rPr>
              <a:t>Οι φοιτητές που δεν έχουν αριθμό ΕΦΚΑ μπορούν να επισυνάψουν τον ΑΜΚΑ και να εκδώσουν αργότερα ΕΦΚΑ</a:t>
            </a:r>
            <a:endParaRPr lang="el-GR" sz="1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332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FE95E8-20E2-40CA-B935-A12566F43149}" type="slidenum">
              <a:rPr lang="el-GR" smtClean="0">
                <a:solidFill>
                  <a:prstClr val="black"/>
                </a:solidFill>
              </a:rPr>
              <a:pPr>
                <a:defRPr/>
              </a:pPr>
              <a:t>8</a:t>
            </a:fld>
            <a:endParaRPr lang="el-GR">
              <a:solidFill>
                <a:prstClr val="black"/>
              </a:solidFill>
            </a:endParaRPr>
          </a:p>
        </p:txBody>
      </p:sp>
      <p:pic>
        <p:nvPicPr>
          <p:cNvPr id="5" name="Εικόνα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9 - Έλλειψη"/>
          <p:cNvSpPr/>
          <p:nvPr/>
        </p:nvSpPr>
        <p:spPr>
          <a:xfrm>
            <a:off x="4605251" y="1512916"/>
            <a:ext cx="3142211" cy="390699"/>
          </a:xfrm>
          <a:prstGeom prst="ellipse">
            <a:avLst/>
          </a:prstGeom>
          <a:solidFill>
            <a:srgbClr val="FF0000">
              <a:alpha val="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l-GR"/>
          </a:p>
        </p:txBody>
      </p:sp>
      <p:sp>
        <p:nvSpPr>
          <p:cNvPr id="7" name="Οβάλ 6"/>
          <p:cNvSpPr/>
          <p:nvPr/>
        </p:nvSpPr>
        <p:spPr>
          <a:xfrm>
            <a:off x="189808" y="1038038"/>
            <a:ext cx="2211184" cy="1434466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400" b="1" dirty="0" smtClean="0">
                <a:solidFill>
                  <a:srgbClr val="FF0000"/>
                </a:solidFill>
              </a:rPr>
              <a:t>ΠΡΟΣΟΧΗ! Στο τέλος πρέπει να εμφανιστεί αυτό το μήνυμα!!!</a:t>
            </a:r>
            <a:endParaRPr lang="el-GR" sz="1400" b="1" dirty="0">
              <a:solidFill>
                <a:srgbClr val="FF0000"/>
              </a:solidFill>
            </a:endParaRPr>
          </a:p>
        </p:txBody>
      </p:sp>
      <p:sp>
        <p:nvSpPr>
          <p:cNvPr id="8" name="Δεξιό βέλος 13"/>
          <p:cNvSpPr/>
          <p:nvPr/>
        </p:nvSpPr>
        <p:spPr>
          <a:xfrm>
            <a:off x="2538252" y="1708265"/>
            <a:ext cx="475610" cy="201276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9" name="Οβάλ 8"/>
          <p:cNvSpPr/>
          <p:nvPr/>
        </p:nvSpPr>
        <p:spPr>
          <a:xfrm>
            <a:off x="250768" y="2985987"/>
            <a:ext cx="2226425" cy="1434466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400" b="1" dirty="0" smtClean="0">
                <a:solidFill>
                  <a:srgbClr val="FF0000"/>
                </a:solidFill>
              </a:rPr>
              <a:t>Ταυτόχρονα, λαμβάνετε </a:t>
            </a:r>
            <a:r>
              <a:rPr lang="en-US" sz="1400" b="1" dirty="0" smtClean="0">
                <a:solidFill>
                  <a:srgbClr val="FF0000"/>
                </a:solidFill>
              </a:rPr>
              <a:t>e-mail </a:t>
            </a:r>
            <a:r>
              <a:rPr lang="el-GR" sz="1400" b="1" dirty="0" smtClean="0">
                <a:solidFill>
                  <a:srgbClr val="FF0000"/>
                </a:solidFill>
              </a:rPr>
              <a:t>επιβεβαίωσης στο ακαδημαϊκό σας </a:t>
            </a:r>
            <a:endParaRPr lang="en-US" sz="1400" b="1" dirty="0" smtClean="0">
              <a:solidFill>
                <a:srgbClr val="FF0000"/>
              </a:solidFill>
            </a:endParaRPr>
          </a:p>
          <a:p>
            <a:pPr algn="ctr"/>
            <a:r>
              <a:rPr lang="en-US" sz="1400" b="1" dirty="0" smtClean="0">
                <a:solidFill>
                  <a:srgbClr val="FF0000"/>
                </a:solidFill>
              </a:rPr>
              <a:t>e-mail</a:t>
            </a:r>
            <a:endParaRPr lang="el-GR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4214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Οργανικό">
  <a:themeElements>
    <a:clrScheme name="Οργανικό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Οργανικό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Οργανικό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1018</TotalTime>
  <Words>84</Words>
  <Application>Microsoft Office PowerPoint</Application>
  <PresentationFormat>Ευρεία οθόνη</PresentationFormat>
  <Paragraphs>20</Paragraphs>
  <Slides>8</Slides>
  <Notes>1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4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8</vt:i4>
      </vt:variant>
    </vt:vector>
  </HeadingPairs>
  <TitlesOfParts>
    <vt:vector size="13" baseType="lpstr">
      <vt:lpstr>Arial</vt:lpstr>
      <vt:lpstr>Calibri</vt:lpstr>
      <vt:lpstr>Cambria</vt:lpstr>
      <vt:lpstr>Garamond</vt:lpstr>
      <vt:lpstr>Οργανικό</vt:lpstr>
      <vt:lpstr>  ΠΑΝΕΠΙΣΤΗΜΙΟ ΑΙΓΑΙΟΥ ΓΡΑΦΕΙΟ ΠΡΑΚΤΙΚΗΣ ΑΣΚΗΣΗΣ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ΠΑΝΕΠΙΣΤΗΜΙΟ ΑΙΓΑΙΟΥ ΓΡΑΦΕΙΟ ΠΡΑΚΤΙΚΗΣ ΑΣΚΗΣΗΣ</dc:title>
  <dc:creator>Evodia Theodosia</dc:creator>
  <cp:lastModifiedBy>Evodia Theodosia</cp:lastModifiedBy>
  <cp:revision>106</cp:revision>
  <dcterms:created xsi:type="dcterms:W3CDTF">2019-03-13T09:56:18Z</dcterms:created>
  <dcterms:modified xsi:type="dcterms:W3CDTF">2023-03-01T11:52:05Z</dcterms:modified>
</cp:coreProperties>
</file>