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706"/>
  </p:normalViewPr>
  <p:slideViewPr>
    <p:cSldViewPr snapToGrid="0" snapToObjects="1">
      <p:cViewPr varScale="1">
        <p:scale>
          <a:sx n="111" d="100"/>
          <a:sy n="111" d="100"/>
        </p:scale>
        <p:origin x="632" y="2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CA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CA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321EB-9DB3-6A46-8D3A-4C6DBF12BCFE}" type="datetimeFigureOut">
              <a:rPr lang="en-US" smtClean="0"/>
              <a:t>12/5/16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F365A-9EBA-7F4F-8B72-1717B3A1C6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5681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321EB-9DB3-6A46-8D3A-4C6DBF12BCFE}" type="datetimeFigureOut">
              <a:rPr lang="en-US" smtClean="0"/>
              <a:t>12/5/16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F365A-9EBA-7F4F-8B72-1717B3A1C6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42506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CA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321EB-9DB3-6A46-8D3A-4C6DBF12BCFE}" type="datetimeFigureOut">
              <a:rPr lang="en-US" smtClean="0"/>
              <a:t>12/5/16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F365A-9EBA-7F4F-8B72-1717B3A1C6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84178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321EB-9DB3-6A46-8D3A-4C6DBF12BCFE}" type="datetimeFigureOut">
              <a:rPr lang="en-US" smtClean="0"/>
              <a:t>12/5/16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F365A-9EBA-7F4F-8B72-1717B3A1C6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10617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CA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CA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321EB-9DB3-6A46-8D3A-4C6DBF12BCFE}" type="datetimeFigureOut">
              <a:rPr lang="en-US" smtClean="0"/>
              <a:t>12/5/16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F365A-9EBA-7F4F-8B72-1717B3A1C6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56489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321EB-9DB3-6A46-8D3A-4C6DBF12BCFE}" type="datetimeFigureOut">
              <a:rPr lang="en-US" smtClean="0"/>
              <a:t>12/5/16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F365A-9EBA-7F4F-8B72-1717B3A1C6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6786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321EB-9DB3-6A46-8D3A-4C6DBF12BCFE}" type="datetimeFigureOut">
              <a:rPr lang="en-US" smtClean="0"/>
              <a:t>12/5/16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F365A-9EBA-7F4F-8B72-1717B3A1C6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99500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321EB-9DB3-6A46-8D3A-4C6DBF12BCFE}" type="datetimeFigureOut">
              <a:rPr lang="en-US" smtClean="0"/>
              <a:t>12/5/16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F365A-9EBA-7F4F-8B72-1717B3A1C6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95262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CA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321EB-9DB3-6A46-8D3A-4C6DBF12BCFE}" type="datetimeFigureOut">
              <a:rPr lang="en-US" smtClean="0"/>
              <a:t>12/5/16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F365A-9EBA-7F4F-8B72-1717B3A1C6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68104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321EB-9DB3-6A46-8D3A-4C6DBF12BCFE}" type="datetimeFigureOut">
              <a:rPr lang="en-US" smtClean="0"/>
              <a:t>12/5/16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F365A-9EBA-7F4F-8B72-1717B3A1C6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54176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321EB-9DB3-6A46-8D3A-4C6DBF12BCFE}" type="datetimeFigureOut">
              <a:rPr lang="en-US" smtClean="0"/>
              <a:t>12/5/16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F365A-9EBA-7F4F-8B72-1717B3A1C6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90064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2321EB-9DB3-6A46-8D3A-4C6DBF12BCFE}" type="datetimeFigureOut">
              <a:rPr lang="en-US" smtClean="0"/>
              <a:t>12/5/16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9F365A-9EBA-7F4F-8B72-1717B3A1C6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3731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7679" y="914400"/>
            <a:ext cx="7091905" cy="4727937"/>
          </a:xfrm>
          <a:prstGeom prst="rect">
            <a:avLst/>
          </a:prstGeom>
        </p:spPr>
      </p:pic>
      <p:sp>
        <p:nvSpPr>
          <p:cNvPr id="5" name="Frame 4"/>
          <p:cNvSpPr/>
          <p:nvPr/>
        </p:nvSpPr>
        <p:spPr>
          <a:xfrm>
            <a:off x="185195" y="138896"/>
            <a:ext cx="11783028" cy="6528122"/>
          </a:xfrm>
          <a:prstGeom prst="frame">
            <a:avLst/>
          </a:prstGeom>
          <a:solidFill>
            <a:srgbClr val="FF0000"/>
          </a:solidFill>
          <a:ln w="12700" cmpd="sng"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57150"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817225" y="1238491"/>
            <a:ext cx="357657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atin typeface="Bookman Old Style" charset="0"/>
                <a:ea typeface="Bookman Old Style" charset="0"/>
                <a:cs typeface="Bookman Old Style" charset="0"/>
              </a:rPr>
              <a:t>RED CROSS ON LESVOS</a:t>
            </a:r>
          </a:p>
          <a:p>
            <a:pPr algn="ctr"/>
            <a:endParaRPr lang="en-US" b="1" dirty="0" smtClean="0">
              <a:latin typeface="Bookman Old Style" charset="0"/>
              <a:ea typeface="Bookman Old Style" charset="0"/>
              <a:cs typeface="Bookman Old Style" charset="0"/>
            </a:endParaRPr>
          </a:p>
          <a:p>
            <a:pPr algn="ctr"/>
            <a:r>
              <a:rPr lang="en-US" b="1" dirty="0" smtClean="0">
                <a:latin typeface="Bookman Old Style" charset="0"/>
                <a:ea typeface="Bookman Old Style" charset="0"/>
                <a:cs typeface="Bookman Old Style" charset="0"/>
              </a:rPr>
              <a:t>JOINT PRESENTATION</a:t>
            </a:r>
          </a:p>
          <a:p>
            <a:pPr algn="ctr"/>
            <a:r>
              <a:rPr lang="en-US" b="1" dirty="0" smtClean="0">
                <a:latin typeface="Bookman Old Style" charset="0"/>
                <a:ea typeface="Bookman Old Style" charset="0"/>
                <a:cs typeface="Bookman Old Style" charset="0"/>
              </a:rPr>
              <a:t>by Hellenic and Danish</a:t>
            </a:r>
          </a:p>
          <a:p>
            <a:pPr algn="ctr"/>
            <a:r>
              <a:rPr lang="en-US" b="1" dirty="0" smtClean="0">
                <a:latin typeface="Bookman Old Style" charset="0"/>
                <a:ea typeface="Bookman Old Style" charset="0"/>
                <a:cs typeface="Bookman Old Style" charset="0"/>
              </a:rPr>
              <a:t>Red Cross team</a:t>
            </a:r>
            <a:endParaRPr lang="en-US" b="1" dirty="0">
              <a:latin typeface="Bookman Old Style" charset="0"/>
              <a:ea typeface="Bookman Old Style" charset="0"/>
              <a:cs typeface="Bookman Old Style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607679" y="3888011"/>
            <a:ext cx="272342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latin typeface="Bookman Old Style" charset="0"/>
                <a:ea typeface="Bookman Old Style" charset="0"/>
                <a:cs typeface="Bookman Old Style" charset="0"/>
              </a:rPr>
              <a:t>December 8, </a:t>
            </a:r>
            <a:r>
              <a:rPr lang="en-US" sz="1400" dirty="0" smtClean="0">
                <a:latin typeface="Bookman Old Style" charset="0"/>
                <a:ea typeface="Bookman Old Style" charset="0"/>
                <a:cs typeface="Bookman Old Style" charset="0"/>
              </a:rPr>
              <a:t>Thursday</a:t>
            </a:r>
            <a:endParaRPr lang="en-US" sz="1400" dirty="0" smtClean="0">
              <a:latin typeface="Bookman Old Style" charset="0"/>
              <a:ea typeface="Bookman Old Style" charset="0"/>
              <a:cs typeface="Bookman Old Style" charset="0"/>
            </a:endParaRPr>
          </a:p>
          <a:p>
            <a:r>
              <a:rPr lang="en-US" sz="1400" dirty="0" smtClean="0">
                <a:latin typeface="Bookman Old Style" charset="0"/>
                <a:ea typeface="Bookman Old Style" charset="0"/>
                <a:cs typeface="Bookman Old Style" charset="0"/>
              </a:rPr>
              <a:t>December 9, </a:t>
            </a:r>
            <a:r>
              <a:rPr lang="en-US" sz="1400" dirty="0" smtClean="0">
                <a:latin typeface="Bookman Old Style" charset="0"/>
                <a:ea typeface="Bookman Old Style" charset="0"/>
                <a:cs typeface="Bookman Old Style" charset="0"/>
              </a:rPr>
              <a:t>Friday</a:t>
            </a:r>
          </a:p>
          <a:p>
            <a:pPr algn="ctr"/>
            <a:r>
              <a:rPr lang="en-US" sz="1400" dirty="0" smtClean="0">
                <a:latin typeface="Bookman Old Style" charset="0"/>
                <a:ea typeface="Bookman Old Style" charset="0"/>
                <a:cs typeface="Bookman Old Style" charset="0"/>
              </a:rPr>
              <a:t>10</a:t>
            </a:r>
            <a:r>
              <a:rPr lang="el-GR" sz="1400" dirty="0" smtClean="0">
                <a:latin typeface="Bookman Old Style" charset="0"/>
                <a:ea typeface="Bookman Old Style" charset="0"/>
                <a:cs typeface="Bookman Old Style" charset="0"/>
              </a:rPr>
              <a:t>:00</a:t>
            </a:r>
            <a:r>
              <a:rPr lang="en-US" sz="1400" dirty="0" smtClean="0">
                <a:latin typeface="Bookman Old Style" charset="0"/>
                <a:ea typeface="Bookman Old Style" charset="0"/>
                <a:cs typeface="Bookman Old Style" charset="0"/>
              </a:rPr>
              <a:t>-11</a:t>
            </a:r>
            <a:r>
              <a:rPr lang="el-GR" sz="1400" dirty="0">
                <a:latin typeface="Bookman Old Style" charset="0"/>
                <a:ea typeface="Bookman Old Style" charset="0"/>
                <a:cs typeface="Bookman Old Style" charset="0"/>
              </a:rPr>
              <a:t>:00 </a:t>
            </a:r>
            <a:r>
              <a:rPr lang="en-US" sz="1400" dirty="0" smtClean="0">
                <a:latin typeface="Bookman Old Style" charset="0"/>
                <a:ea typeface="Bookman Old Style" charset="0"/>
                <a:cs typeface="Bookman Old Style" charset="0"/>
              </a:rPr>
              <a:t>am</a:t>
            </a:r>
            <a:endParaRPr lang="en-US" sz="1400" dirty="0" smtClean="0">
              <a:latin typeface="Bookman Old Style" charset="0"/>
              <a:ea typeface="Bookman Old Style" charset="0"/>
              <a:cs typeface="Bookman Old Style" charset="0"/>
            </a:endParaRPr>
          </a:p>
          <a:p>
            <a:r>
              <a:rPr lang="en-US" sz="1400" dirty="0" smtClean="0">
                <a:latin typeface="Bookman Old Style" charset="0"/>
                <a:ea typeface="Bookman Old Style" charset="0"/>
                <a:cs typeface="Bookman Old Style" charset="0"/>
              </a:rPr>
              <a:t>Classroom </a:t>
            </a:r>
            <a:r>
              <a:rPr lang="en-US" sz="1400" dirty="0">
                <a:latin typeface="Bookman Old Style" charset="0"/>
                <a:ea typeface="Bookman Old Style" charset="0"/>
                <a:cs typeface="Bookman Old Style" charset="0"/>
              </a:rPr>
              <a:t>E,</a:t>
            </a:r>
          </a:p>
          <a:p>
            <a:r>
              <a:rPr lang="en-US" sz="1400" dirty="0">
                <a:latin typeface="Bookman Old Style" charset="0"/>
                <a:ea typeface="Bookman Old Style" charset="0"/>
                <a:cs typeface="Bookman Old Style" charset="0"/>
              </a:rPr>
              <a:t>Department of </a:t>
            </a:r>
            <a:r>
              <a:rPr lang="en-US" sz="1400" dirty="0" smtClean="0">
                <a:latin typeface="Bookman Old Style" charset="0"/>
                <a:ea typeface="Bookman Old Style" charset="0"/>
                <a:cs typeface="Bookman Old Style" charset="0"/>
              </a:rPr>
              <a:t>Geography</a:t>
            </a:r>
          </a:p>
          <a:p>
            <a:endParaRPr lang="en-US" sz="1400" dirty="0">
              <a:latin typeface="Bookman Old Style" charset="0"/>
              <a:ea typeface="Bookman Old Style" charset="0"/>
              <a:cs typeface="Bookman Old Style" charset="0"/>
            </a:endParaRPr>
          </a:p>
          <a:p>
            <a:r>
              <a:rPr lang="en-US" sz="1400" dirty="0" smtClean="0">
                <a:latin typeface="Bookman Old Style" charset="0"/>
                <a:ea typeface="Bookman Old Style" charset="0"/>
                <a:cs typeface="Bookman Old Style" charset="0"/>
              </a:rPr>
              <a:t>(</a:t>
            </a:r>
            <a:r>
              <a:rPr lang="en-US" sz="1400" dirty="0" smtClean="0">
                <a:latin typeface="Bookman Old Style" charset="0"/>
                <a:ea typeface="Bookman Old Style" charset="0"/>
                <a:cs typeface="Bookman Old Style" charset="0"/>
              </a:rPr>
              <a:t>presentation will </a:t>
            </a:r>
            <a:r>
              <a:rPr lang="en-US" sz="1400" dirty="0" smtClean="0">
                <a:latin typeface="Bookman Old Style" charset="0"/>
                <a:ea typeface="Bookman Old Style" charset="0"/>
                <a:cs typeface="Bookman Old Style" charset="0"/>
              </a:rPr>
              <a:t>be </a:t>
            </a:r>
          </a:p>
          <a:p>
            <a:r>
              <a:rPr lang="en-US" sz="1400" dirty="0" smtClean="0">
                <a:latin typeface="Bookman Old Style" charset="0"/>
                <a:ea typeface="Bookman Old Style" charset="0"/>
                <a:cs typeface="Bookman Old Style" charset="0"/>
              </a:rPr>
              <a:t>in </a:t>
            </a:r>
            <a:r>
              <a:rPr lang="en-US" sz="1400" dirty="0" smtClean="0">
                <a:latin typeface="Bookman Old Style" charset="0"/>
                <a:ea typeface="Bookman Old Style" charset="0"/>
                <a:cs typeface="Bookman Old Style" charset="0"/>
              </a:rPr>
              <a:t>English and Greek)</a:t>
            </a:r>
            <a:endParaRPr lang="en-US" sz="1400" dirty="0">
              <a:latin typeface="Bookman Old Style" charset="0"/>
              <a:ea typeface="Bookman Old Style" charset="0"/>
              <a:cs typeface="Bookman Old Style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516547" y="1215341"/>
            <a:ext cx="478034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b="1" dirty="0" smtClean="0">
                <a:latin typeface="Bookman Old Style" charset="0"/>
                <a:ea typeface="Bookman Old Style" charset="0"/>
                <a:cs typeface="Bookman Old Style" charset="0"/>
              </a:rPr>
              <a:t>Ο ΕΡΥΘΡΟΣ ΣΤΑΥΡΟΣ </a:t>
            </a:r>
            <a:r>
              <a:rPr lang="el-GR" b="1" dirty="0" smtClean="0">
                <a:latin typeface="Bookman Old Style" charset="0"/>
                <a:ea typeface="Bookman Old Style" charset="0"/>
                <a:cs typeface="Bookman Old Style" charset="0"/>
              </a:rPr>
              <a:t>ΣΤΗ </a:t>
            </a:r>
            <a:r>
              <a:rPr lang="el-GR" b="1" dirty="0" smtClean="0">
                <a:latin typeface="Bookman Old Style" charset="0"/>
                <a:ea typeface="Bookman Old Style" charset="0"/>
                <a:cs typeface="Bookman Old Style" charset="0"/>
              </a:rPr>
              <a:t>ΛΕΣΒΟ</a:t>
            </a:r>
            <a:endParaRPr lang="en-US" b="1" dirty="0" smtClean="0">
              <a:latin typeface="Bookman Old Style" charset="0"/>
              <a:ea typeface="Bookman Old Style" charset="0"/>
              <a:cs typeface="Bookman Old Style" charset="0"/>
            </a:endParaRPr>
          </a:p>
          <a:p>
            <a:pPr algn="ctr"/>
            <a:endParaRPr lang="en-US" b="1" dirty="0">
              <a:latin typeface="Bookman Old Style" charset="0"/>
              <a:ea typeface="Bookman Old Style" charset="0"/>
              <a:cs typeface="Bookman Old Style" charset="0"/>
            </a:endParaRPr>
          </a:p>
          <a:p>
            <a:pPr algn="ctr"/>
            <a:r>
              <a:rPr lang="el-GR" b="1" dirty="0" smtClean="0">
                <a:latin typeface="Bookman Old Style" charset="0"/>
                <a:ea typeface="Bookman Old Style" charset="0"/>
                <a:cs typeface="Bookman Old Style" charset="0"/>
              </a:rPr>
              <a:t>ΠΑΡΟΥΣΙΑΣΗ</a:t>
            </a:r>
          </a:p>
          <a:p>
            <a:pPr algn="ctr"/>
            <a:r>
              <a:rPr lang="el-GR" b="1" dirty="0" smtClean="0">
                <a:latin typeface="Bookman Old Style" charset="0"/>
                <a:ea typeface="Bookman Old Style" charset="0"/>
                <a:cs typeface="Bookman Old Style" charset="0"/>
              </a:rPr>
              <a:t>Από τον Ελληνικό και τον Δανέζικο Ερυθρό Σταυρό</a:t>
            </a:r>
            <a:endParaRPr lang="en-US" b="1" dirty="0">
              <a:latin typeface="Bookman Old Style" charset="0"/>
              <a:ea typeface="Bookman Old Style" charset="0"/>
              <a:cs typeface="Bookman Old Style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154480" y="3888011"/>
            <a:ext cx="299036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1400" dirty="0" smtClean="0">
                <a:latin typeface="Bookman Old Style" charset="0"/>
                <a:ea typeface="Bookman Old Style" charset="0"/>
                <a:cs typeface="Bookman Old Style" charset="0"/>
              </a:rPr>
              <a:t>Πέμπτη </a:t>
            </a:r>
            <a:r>
              <a:rPr lang="en-US" sz="1400" dirty="0" smtClean="0">
                <a:latin typeface="Bookman Old Style" charset="0"/>
                <a:ea typeface="Bookman Old Style" charset="0"/>
                <a:cs typeface="Bookman Old Style" charset="0"/>
              </a:rPr>
              <a:t>8 </a:t>
            </a:r>
            <a:r>
              <a:rPr lang="el-GR" sz="1400" dirty="0" smtClean="0">
                <a:latin typeface="Bookman Old Style" charset="0"/>
                <a:ea typeface="Bookman Old Style" charset="0"/>
                <a:cs typeface="Bookman Old Style" charset="0"/>
              </a:rPr>
              <a:t>Δεκεμβρίου</a:t>
            </a:r>
          </a:p>
          <a:p>
            <a:r>
              <a:rPr lang="el-GR" sz="1400" dirty="0" smtClean="0">
                <a:latin typeface="Bookman Old Style" charset="0"/>
                <a:ea typeface="Bookman Old Style" charset="0"/>
                <a:cs typeface="Bookman Old Style" charset="0"/>
              </a:rPr>
              <a:t>Παρασκευή 9 Δεκεμβρίου</a:t>
            </a:r>
          </a:p>
          <a:p>
            <a:pPr algn="ctr"/>
            <a:r>
              <a:rPr lang="el-GR" sz="1400" dirty="0" smtClean="0">
                <a:latin typeface="Bookman Old Style" charset="0"/>
                <a:ea typeface="Bookman Old Style" charset="0"/>
                <a:cs typeface="Bookman Old Style" charset="0"/>
              </a:rPr>
              <a:t>10:00–11:00 </a:t>
            </a:r>
            <a:r>
              <a:rPr lang="el-GR" sz="1400" dirty="0">
                <a:latin typeface="Bookman Old Style" charset="0"/>
                <a:ea typeface="Bookman Old Style" charset="0"/>
                <a:cs typeface="Bookman Old Style" charset="0"/>
              </a:rPr>
              <a:t>π.μ</a:t>
            </a:r>
            <a:r>
              <a:rPr lang="el-GR" sz="1400" dirty="0" smtClean="0">
                <a:latin typeface="Bookman Old Style" charset="0"/>
                <a:ea typeface="Bookman Old Style" charset="0"/>
                <a:cs typeface="Bookman Old Style" charset="0"/>
              </a:rPr>
              <a:t>.</a:t>
            </a:r>
            <a:endParaRPr lang="fr-CA" sz="1400" dirty="0" smtClean="0">
              <a:latin typeface="Bookman Old Style" charset="0"/>
              <a:ea typeface="Bookman Old Style" charset="0"/>
              <a:cs typeface="Bookman Old Style" charset="0"/>
            </a:endParaRPr>
          </a:p>
          <a:p>
            <a:r>
              <a:rPr lang="el-GR" sz="1400" dirty="0" smtClean="0">
                <a:latin typeface="Bookman Old Style" charset="0"/>
                <a:ea typeface="Bookman Old Style" charset="0"/>
                <a:cs typeface="Bookman Old Style" charset="0"/>
              </a:rPr>
              <a:t>Αίθουσα </a:t>
            </a:r>
            <a:r>
              <a:rPr lang="el-GR" sz="1400" dirty="0" smtClean="0">
                <a:latin typeface="Bookman Old Style" charset="0"/>
                <a:ea typeface="Bookman Old Style" charset="0"/>
                <a:cs typeface="Bookman Old Style" charset="0"/>
              </a:rPr>
              <a:t>Ε, </a:t>
            </a:r>
            <a:endParaRPr lang="fr-CA" sz="1400" dirty="0" smtClean="0">
              <a:latin typeface="Bookman Old Style" charset="0"/>
              <a:ea typeface="Bookman Old Style" charset="0"/>
              <a:cs typeface="Bookman Old Style" charset="0"/>
            </a:endParaRPr>
          </a:p>
          <a:p>
            <a:r>
              <a:rPr lang="el-GR" sz="1400" dirty="0" smtClean="0">
                <a:latin typeface="Bookman Old Style" charset="0"/>
                <a:ea typeface="Bookman Old Style" charset="0"/>
                <a:cs typeface="Bookman Old Style" charset="0"/>
              </a:rPr>
              <a:t>Τμήμα Γεωγραφίας</a:t>
            </a:r>
            <a:endParaRPr lang="fr-CA" sz="1400" dirty="0" smtClean="0">
              <a:latin typeface="Bookman Old Style" charset="0"/>
              <a:ea typeface="Bookman Old Style" charset="0"/>
              <a:cs typeface="Bookman Old Style" charset="0"/>
            </a:endParaRPr>
          </a:p>
          <a:p>
            <a:endParaRPr lang="el-GR" sz="1400" dirty="0" smtClean="0">
              <a:latin typeface="Bookman Old Style" charset="0"/>
              <a:ea typeface="Bookman Old Style" charset="0"/>
              <a:cs typeface="Bookman Old Style" charset="0"/>
            </a:endParaRPr>
          </a:p>
          <a:p>
            <a:r>
              <a:rPr lang="fr-CA" sz="1400" dirty="0" smtClean="0">
                <a:latin typeface="Bookman Old Style" charset="0"/>
                <a:ea typeface="Bookman Old Style" charset="0"/>
                <a:cs typeface="Bookman Old Style" charset="0"/>
              </a:rPr>
              <a:t>(</a:t>
            </a:r>
            <a:r>
              <a:rPr lang="el-GR" sz="1400" dirty="0" smtClean="0">
                <a:latin typeface="Bookman Old Style" charset="0"/>
                <a:ea typeface="Bookman Old Style" charset="0"/>
                <a:cs typeface="Bookman Old Style" charset="0"/>
              </a:rPr>
              <a:t>Η </a:t>
            </a:r>
            <a:r>
              <a:rPr lang="el-GR" sz="1400" dirty="0" smtClean="0">
                <a:latin typeface="Bookman Old Style" charset="0"/>
                <a:ea typeface="Bookman Old Style" charset="0"/>
                <a:cs typeface="Bookman Old Style" charset="0"/>
              </a:rPr>
              <a:t>παρουσίαση θα γίνει </a:t>
            </a:r>
            <a:endParaRPr lang="fr-CA" sz="1400" dirty="0" smtClean="0">
              <a:latin typeface="Bookman Old Style" charset="0"/>
              <a:ea typeface="Bookman Old Style" charset="0"/>
              <a:cs typeface="Bookman Old Style" charset="0"/>
            </a:endParaRPr>
          </a:p>
          <a:p>
            <a:r>
              <a:rPr lang="el-GR" sz="1400" dirty="0" smtClean="0">
                <a:latin typeface="Bookman Old Style" charset="0"/>
                <a:ea typeface="Bookman Old Style" charset="0"/>
                <a:cs typeface="Bookman Old Style" charset="0"/>
              </a:rPr>
              <a:t>στα αγγλικά </a:t>
            </a:r>
            <a:r>
              <a:rPr lang="el-GR" sz="1400" dirty="0" smtClean="0">
                <a:latin typeface="Bookman Old Style" charset="0"/>
                <a:ea typeface="Bookman Old Style" charset="0"/>
                <a:cs typeface="Bookman Old Style" charset="0"/>
              </a:rPr>
              <a:t>και στα </a:t>
            </a:r>
            <a:r>
              <a:rPr lang="el-GR" sz="1400" dirty="0" smtClean="0">
                <a:latin typeface="Bookman Old Style" charset="0"/>
                <a:ea typeface="Bookman Old Style" charset="0"/>
                <a:cs typeface="Bookman Old Style" charset="0"/>
              </a:rPr>
              <a:t>ελληνικά</a:t>
            </a:r>
            <a:r>
              <a:rPr lang="fr-CA" sz="1400" dirty="0" smtClean="0">
                <a:latin typeface="Bookman Old Style" charset="0"/>
                <a:ea typeface="Bookman Old Style" charset="0"/>
                <a:cs typeface="Bookman Old Style" charset="0"/>
              </a:rPr>
              <a:t>)</a:t>
            </a:r>
            <a:endParaRPr lang="en-US" sz="1400" dirty="0" smtClean="0">
              <a:latin typeface="Bookman Old Style" charset="0"/>
              <a:ea typeface="Bookman Old Style" charset="0"/>
              <a:cs typeface="Bookman Old Style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9081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80</Words>
  <Application>Microsoft Macintosh PowerPoint</Application>
  <PresentationFormat>Widescreen</PresentationFormat>
  <Paragraphs>25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Bookman Old Style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Microsoft Office User</cp:lastModifiedBy>
  <cp:revision>6</cp:revision>
  <dcterms:created xsi:type="dcterms:W3CDTF">2016-12-05T09:55:17Z</dcterms:created>
  <dcterms:modified xsi:type="dcterms:W3CDTF">2016-12-05T11:21:11Z</dcterms:modified>
</cp:coreProperties>
</file>