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3">
  <p:sldMasterIdLst>
    <p:sldMasterId id="2147483678" r:id="rId1"/>
  </p:sldMasterIdLst>
  <p:notesMasterIdLst>
    <p:notesMasterId r:id="rId30"/>
  </p:notesMasterIdLst>
  <p:sldIdLst>
    <p:sldId id="257" r:id="rId2"/>
    <p:sldId id="258" r:id="rId3"/>
    <p:sldId id="294" r:id="rId4"/>
    <p:sldId id="299" r:id="rId5"/>
    <p:sldId id="303" r:id="rId6"/>
    <p:sldId id="304" r:id="rId7"/>
    <p:sldId id="296" r:id="rId8"/>
    <p:sldId id="265" r:id="rId9"/>
    <p:sldId id="266" r:id="rId10"/>
    <p:sldId id="267" r:id="rId11"/>
    <p:sldId id="286" r:id="rId12"/>
    <p:sldId id="287" r:id="rId13"/>
    <p:sldId id="290" r:id="rId14"/>
    <p:sldId id="288" r:id="rId15"/>
    <p:sldId id="292" r:id="rId16"/>
    <p:sldId id="291" r:id="rId17"/>
    <p:sldId id="293" r:id="rId18"/>
    <p:sldId id="268" r:id="rId19"/>
    <p:sldId id="302" r:id="rId20"/>
    <p:sldId id="269" r:id="rId21"/>
    <p:sldId id="270" r:id="rId22"/>
    <p:sldId id="271" r:id="rId23"/>
    <p:sldId id="272" r:id="rId24"/>
    <p:sldId id="276" r:id="rId25"/>
    <p:sldId id="277" r:id="rId26"/>
    <p:sldId id="278" r:id="rId27"/>
    <p:sldId id="300" r:id="rId28"/>
    <p:sldId id="301" r:id="rId29"/>
  </p:sldIdLst>
  <p:sldSz cx="12192000" cy="6858000"/>
  <p:notesSz cx="6858000" cy="9144000"/>
  <p:defaultTextStyle>
    <a:defPPr>
      <a:defRPr lang="el-G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Μεσαίο στυλ 2 - Έμφαση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80" d="100"/>
          <a:sy n="80" d="100"/>
        </p:scale>
        <p:origin x="120" y="6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Θέση κεφαλίδας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l-GR"/>
          </a:p>
        </p:txBody>
      </p:sp>
      <p:sp>
        <p:nvSpPr>
          <p:cNvPr id="3" name="Θέση ημερομηνίας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8C55FDA-7654-49ED-AB43-A9FD309D551C}" type="datetimeFigureOut">
              <a:rPr lang="el-GR" smtClean="0"/>
              <a:t>22/2/2022</a:t>
            </a:fld>
            <a:endParaRPr lang="el-GR"/>
          </a:p>
        </p:txBody>
      </p:sp>
      <p:sp>
        <p:nvSpPr>
          <p:cNvPr id="4" name="Θέση εικόνας διαφάνειας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l-GR"/>
          </a:p>
        </p:txBody>
      </p:sp>
      <p:sp>
        <p:nvSpPr>
          <p:cNvPr id="5" name="Θέση σημειώσεων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l-GR"/>
              <a:t>Στυλ υποδείγματος κειμένου</a:t>
            </a:r>
          </a:p>
          <a:p>
            <a:pPr lvl="1"/>
            <a:r>
              <a:rPr lang="el-GR"/>
              <a:t>Δεύτερου επιπέδου</a:t>
            </a:r>
          </a:p>
          <a:p>
            <a:pPr lvl="2"/>
            <a:r>
              <a:rPr lang="el-GR"/>
              <a:t>Τρίτου επιπέδου</a:t>
            </a:r>
          </a:p>
          <a:p>
            <a:pPr lvl="3"/>
            <a:r>
              <a:rPr lang="el-GR"/>
              <a:t>Τέταρτου επιπέδου</a:t>
            </a:r>
          </a:p>
          <a:p>
            <a:pPr lvl="4"/>
            <a:r>
              <a:rPr lang="el-GR"/>
              <a:t>Πέμπτου επιπέδου</a:t>
            </a:r>
          </a:p>
        </p:txBody>
      </p:sp>
      <p:sp>
        <p:nvSpPr>
          <p:cNvPr id="6" name="Θέση υποσέλιδου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l-GR"/>
          </a:p>
        </p:txBody>
      </p:sp>
      <p:sp>
        <p:nvSpPr>
          <p:cNvPr id="7" name="Θέση αριθμού διαφάνειας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C655754-DAA6-4E9C-8F95-948293F34BFF}" type="slidenum">
              <a:rPr lang="el-GR" smtClean="0"/>
              <a:t>‹#›</a:t>
            </a:fld>
            <a:endParaRPr lang="el-GR"/>
          </a:p>
        </p:txBody>
      </p:sp>
    </p:spTree>
    <p:extLst>
      <p:ext uri="{BB962C8B-B14F-4D97-AF65-F5344CB8AC3E}">
        <p14:creationId xmlns:p14="http://schemas.microsoft.com/office/powerpoint/2010/main" val="21892565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Θέση εικόνας διαφάνειας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Θέση σημειώσεων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l-GR" altLang="el-GR"/>
          </a:p>
        </p:txBody>
      </p:sp>
      <p:sp>
        <p:nvSpPr>
          <p:cNvPr id="17412" name="Θέση αριθμού διαφάνειας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fontAlgn="base">
              <a:spcBef>
                <a:spcPct val="0"/>
              </a:spcBef>
              <a:spcAft>
                <a:spcPct val="0"/>
              </a:spcAft>
              <a:defRPr>
                <a:solidFill>
                  <a:schemeClr val="tx1"/>
                </a:solidFill>
                <a:latin typeface="Garamond" panose="02020404030301010803" pitchFamily="18" charset="0"/>
              </a:defRPr>
            </a:lvl6pPr>
            <a:lvl7pPr marL="2971800" indent="-228600" fontAlgn="base">
              <a:spcBef>
                <a:spcPct val="0"/>
              </a:spcBef>
              <a:spcAft>
                <a:spcPct val="0"/>
              </a:spcAft>
              <a:defRPr>
                <a:solidFill>
                  <a:schemeClr val="tx1"/>
                </a:solidFill>
                <a:latin typeface="Garamond" panose="02020404030301010803" pitchFamily="18" charset="0"/>
              </a:defRPr>
            </a:lvl7pPr>
            <a:lvl8pPr marL="3429000" indent="-228600" fontAlgn="base">
              <a:spcBef>
                <a:spcPct val="0"/>
              </a:spcBef>
              <a:spcAft>
                <a:spcPct val="0"/>
              </a:spcAft>
              <a:defRPr>
                <a:solidFill>
                  <a:schemeClr val="tx1"/>
                </a:solidFill>
                <a:latin typeface="Garamond" panose="02020404030301010803" pitchFamily="18" charset="0"/>
              </a:defRPr>
            </a:lvl8pPr>
            <a:lvl9pPr marL="3886200" indent="-228600" fontAlgn="base">
              <a:spcBef>
                <a:spcPct val="0"/>
              </a:spcBef>
              <a:spcAft>
                <a:spcPct val="0"/>
              </a:spcAft>
              <a:defRPr>
                <a:solidFill>
                  <a:schemeClr val="tx1"/>
                </a:solidFill>
                <a:latin typeface="Garamond" panose="02020404030301010803" pitchFamily="18" charset="0"/>
              </a:defRPr>
            </a:lvl9pPr>
          </a:lstStyle>
          <a:p>
            <a:pPr fontAlgn="base">
              <a:spcBef>
                <a:spcPct val="0"/>
              </a:spcBef>
              <a:spcAft>
                <a:spcPct val="0"/>
              </a:spcAft>
            </a:pPr>
            <a:fld id="{40F4D516-AC85-446E-9617-7731D97CDEC0}" type="slidenum">
              <a:rPr lang="el-GR" altLang="el-GR">
                <a:solidFill>
                  <a:prstClr val="black"/>
                </a:solidFill>
                <a:latin typeface="Calibri" panose="020F0502020204030204" pitchFamily="34" charset="0"/>
              </a:rPr>
              <a:pPr fontAlgn="base">
                <a:spcBef>
                  <a:spcPct val="0"/>
                </a:spcBef>
                <a:spcAft>
                  <a:spcPct val="0"/>
                </a:spcAft>
              </a:pPr>
              <a:t>1</a:t>
            </a:fld>
            <a:endParaRPr lang="el-GR" altLang="el-GR">
              <a:solidFill>
                <a:prstClr val="black"/>
              </a:solidFill>
              <a:latin typeface="Calibri" panose="020F0502020204030204" pitchFamily="34" charset="0"/>
            </a:endParaRPr>
          </a:p>
        </p:txBody>
      </p:sp>
    </p:spTree>
    <p:extLst>
      <p:ext uri="{BB962C8B-B14F-4D97-AF65-F5344CB8AC3E}">
        <p14:creationId xmlns:p14="http://schemas.microsoft.com/office/powerpoint/2010/main" val="257000757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Θέση εικόνας διαφάνειας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459" name="Θέση σημειώσεων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l-GR" altLang="el-GR"/>
          </a:p>
        </p:txBody>
      </p:sp>
      <p:sp>
        <p:nvSpPr>
          <p:cNvPr id="19460" name="Θέση αριθμού διαφάνειας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fontAlgn="base">
              <a:spcBef>
                <a:spcPct val="0"/>
              </a:spcBef>
              <a:spcAft>
                <a:spcPct val="0"/>
              </a:spcAft>
              <a:defRPr>
                <a:solidFill>
                  <a:schemeClr val="tx1"/>
                </a:solidFill>
                <a:latin typeface="Garamond" panose="02020404030301010803" pitchFamily="18" charset="0"/>
              </a:defRPr>
            </a:lvl6pPr>
            <a:lvl7pPr marL="2971800" indent="-228600" fontAlgn="base">
              <a:spcBef>
                <a:spcPct val="0"/>
              </a:spcBef>
              <a:spcAft>
                <a:spcPct val="0"/>
              </a:spcAft>
              <a:defRPr>
                <a:solidFill>
                  <a:schemeClr val="tx1"/>
                </a:solidFill>
                <a:latin typeface="Garamond" panose="02020404030301010803" pitchFamily="18" charset="0"/>
              </a:defRPr>
            </a:lvl7pPr>
            <a:lvl8pPr marL="3429000" indent="-228600" fontAlgn="base">
              <a:spcBef>
                <a:spcPct val="0"/>
              </a:spcBef>
              <a:spcAft>
                <a:spcPct val="0"/>
              </a:spcAft>
              <a:defRPr>
                <a:solidFill>
                  <a:schemeClr val="tx1"/>
                </a:solidFill>
                <a:latin typeface="Garamond" panose="02020404030301010803" pitchFamily="18" charset="0"/>
              </a:defRPr>
            </a:lvl8pPr>
            <a:lvl9pPr marL="3886200" indent="-228600" fontAlgn="base">
              <a:spcBef>
                <a:spcPct val="0"/>
              </a:spcBef>
              <a:spcAft>
                <a:spcPct val="0"/>
              </a:spcAft>
              <a:defRPr>
                <a:solidFill>
                  <a:schemeClr val="tx1"/>
                </a:solidFill>
                <a:latin typeface="Garamond" panose="02020404030301010803" pitchFamily="18" charset="0"/>
              </a:defRPr>
            </a:lvl9pPr>
          </a:lstStyle>
          <a:p>
            <a:pPr fontAlgn="base">
              <a:spcBef>
                <a:spcPct val="0"/>
              </a:spcBef>
              <a:spcAft>
                <a:spcPct val="0"/>
              </a:spcAft>
            </a:pPr>
            <a:fld id="{0C955C95-ED97-4DC4-984C-5F4B7CBF9E19}" type="slidenum">
              <a:rPr lang="el-GR" altLang="el-GR">
                <a:latin typeface="Calibri" panose="020F0502020204030204" pitchFamily="34" charset="0"/>
              </a:rPr>
              <a:pPr fontAlgn="base">
                <a:spcBef>
                  <a:spcPct val="0"/>
                </a:spcBef>
                <a:spcAft>
                  <a:spcPct val="0"/>
                </a:spcAft>
              </a:pPr>
              <a:t>8</a:t>
            </a:fld>
            <a:endParaRPr lang="el-GR" altLang="el-GR">
              <a:latin typeface="Calibri" panose="020F0502020204030204" pitchFamily="34" charset="0"/>
            </a:endParaRPr>
          </a:p>
        </p:txBody>
      </p:sp>
    </p:spTree>
    <p:extLst>
      <p:ext uri="{BB962C8B-B14F-4D97-AF65-F5344CB8AC3E}">
        <p14:creationId xmlns:p14="http://schemas.microsoft.com/office/powerpoint/2010/main" val="40540572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Θέση εικόνας διαφάνειας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6627" name="Θέση σημειώσεων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l-GR" altLang="el-GR"/>
          </a:p>
        </p:txBody>
      </p:sp>
      <p:sp>
        <p:nvSpPr>
          <p:cNvPr id="26628" name="Θέση αριθμού διαφάνειας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fontAlgn="base">
              <a:spcBef>
                <a:spcPct val="0"/>
              </a:spcBef>
              <a:spcAft>
                <a:spcPct val="0"/>
              </a:spcAft>
              <a:defRPr>
                <a:solidFill>
                  <a:schemeClr val="tx1"/>
                </a:solidFill>
                <a:latin typeface="Garamond" panose="02020404030301010803" pitchFamily="18" charset="0"/>
              </a:defRPr>
            </a:lvl6pPr>
            <a:lvl7pPr marL="2971800" indent="-228600" fontAlgn="base">
              <a:spcBef>
                <a:spcPct val="0"/>
              </a:spcBef>
              <a:spcAft>
                <a:spcPct val="0"/>
              </a:spcAft>
              <a:defRPr>
                <a:solidFill>
                  <a:schemeClr val="tx1"/>
                </a:solidFill>
                <a:latin typeface="Garamond" panose="02020404030301010803" pitchFamily="18" charset="0"/>
              </a:defRPr>
            </a:lvl7pPr>
            <a:lvl8pPr marL="3429000" indent="-228600" fontAlgn="base">
              <a:spcBef>
                <a:spcPct val="0"/>
              </a:spcBef>
              <a:spcAft>
                <a:spcPct val="0"/>
              </a:spcAft>
              <a:defRPr>
                <a:solidFill>
                  <a:schemeClr val="tx1"/>
                </a:solidFill>
                <a:latin typeface="Garamond" panose="02020404030301010803" pitchFamily="18" charset="0"/>
              </a:defRPr>
            </a:lvl8pPr>
            <a:lvl9pPr marL="3886200" indent="-228600" fontAlgn="base">
              <a:spcBef>
                <a:spcPct val="0"/>
              </a:spcBef>
              <a:spcAft>
                <a:spcPct val="0"/>
              </a:spcAft>
              <a:defRPr>
                <a:solidFill>
                  <a:schemeClr val="tx1"/>
                </a:solidFill>
                <a:latin typeface="Garamond" panose="02020404030301010803" pitchFamily="18" charset="0"/>
              </a:defRPr>
            </a:lvl9pPr>
          </a:lstStyle>
          <a:p>
            <a:pPr fontAlgn="base">
              <a:spcBef>
                <a:spcPct val="0"/>
              </a:spcBef>
              <a:spcAft>
                <a:spcPct val="0"/>
              </a:spcAft>
            </a:pPr>
            <a:fld id="{A0E3CB2B-4E77-4CF6-A693-4D4F329E4A5F}" type="slidenum">
              <a:rPr lang="el-GR" altLang="el-GR">
                <a:latin typeface="Calibri" panose="020F0502020204030204" pitchFamily="34" charset="0"/>
              </a:rPr>
              <a:pPr fontAlgn="base">
                <a:spcBef>
                  <a:spcPct val="0"/>
                </a:spcBef>
                <a:spcAft>
                  <a:spcPct val="0"/>
                </a:spcAft>
              </a:pPr>
              <a:t>21</a:t>
            </a:fld>
            <a:endParaRPr lang="el-GR" altLang="el-GR">
              <a:latin typeface="Calibri" panose="020F0502020204030204" pitchFamily="34" charset="0"/>
            </a:endParaRPr>
          </a:p>
        </p:txBody>
      </p:sp>
    </p:spTree>
    <p:extLst>
      <p:ext uri="{BB962C8B-B14F-4D97-AF65-F5344CB8AC3E}">
        <p14:creationId xmlns:p14="http://schemas.microsoft.com/office/powerpoint/2010/main" val="31622163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Διαφάνεια τίτλου">
    <p:spTree>
      <p:nvGrpSpPr>
        <p:cNvPr id="1" name=""/>
        <p:cNvGrpSpPr/>
        <p:nvPr/>
      </p:nvGrpSpPr>
      <p:grpSpPr>
        <a:xfrm>
          <a:off x="0" y="0"/>
          <a:ext cx="0" cy="0"/>
          <a:chOff x="0" y="0"/>
          <a:chExt cx="0" cy="0"/>
        </a:xfrm>
      </p:grpSpPr>
      <p:grpSp>
        <p:nvGrpSpPr>
          <p:cNvPr id="19" name="Group 18"/>
          <p:cNvGrpSpPr/>
          <p:nvPr/>
        </p:nvGrpSpPr>
        <p:grpSpPr>
          <a:xfrm>
            <a:off x="546100" y="-4763"/>
            <a:ext cx="5014912" cy="6862763"/>
            <a:chOff x="2928938" y="-4763"/>
            <a:chExt cx="5014912" cy="6862763"/>
          </a:xfrm>
        </p:grpSpPr>
        <p:sp>
          <p:nvSpPr>
            <p:cNvPr id="22" name="Freeform 6"/>
            <p:cNvSpPr/>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sp>
        <p:sp>
          <p:nvSpPr>
            <p:cNvPr id="23" name="Freeform 7"/>
            <p:cNvSpPr/>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sp>
        <p:sp>
          <p:nvSpPr>
            <p:cNvPr id="24" name="Freeform 9"/>
            <p:cNvSpPr/>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sp>
        <p:sp>
          <p:nvSpPr>
            <p:cNvPr id="25" name="Freeform 10"/>
            <p:cNvSpPr/>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sp>
        <p:sp>
          <p:nvSpPr>
            <p:cNvPr id="26" name="Freeform 11"/>
            <p:cNvSpPr/>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sp>
        <p:sp>
          <p:nvSpPr>
            <p:cNvPr id="27" name="Freeform 12"/>
            <p:cNvSpPr/>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sp>
      </p:grpSp>
      <p:sp>
        <p:nvSpPr>
          <p:cNvPr id="2" name="Title 1"/>
          <p:cNvSpPr>
            <a:spLocks noGrp="1"/>
          </p:cNvSpPr>
          <p:nvPr>
            <p:ph type="ctrTitle"/>
          </p:nvPr>
        </p:nvSpPr>
        <p:spPr>
          <a:xfrm>
            <a:off x="2928401" y="1380068"/>
            <a:ext cx="8574622" cy="2616199"/>
          </a:xfrm>
        </p:spPr>
        <p:txBody>
          <a:bodyPr anchor="b">
            <a:normAutofit/>
          </a:bodyPr>
          <a:lstStyle>
            <a:lvl1pPr algn="r">
              <a:defRPr sz="6000">
                <a:effectLst/>
              </a:defRPr>
            </a:lvl1pPr>
          </a:lstStyle>
          <a:p>
            <a:r>
              <a:rPr lang="el-GR"/>
              <a:t>Στυλ κύριου τίτλου</a:t>
            </a:r>
            <a:endParaRPr lang="en-US" dirty="0"/>
          </a:p>
        </p:txBody>
      </p:sp>
      <p:sp>
        <p:nvSpPr>
          <p:cNvPr id="3" name="Subtitle 2"/>
          <p:cNvSpPr>
            <a:spLocks noGrp="1"/>
          </p:cNvSpPr>
          <p:nvPr>
            <p:ph type="subTitle" idx="1"/>
          </p:nvPr>
        </p:nvSpPr>
        <p:spPr>
          <a:xfrm>
            <a:off x="4515377" y="3996267"/>
            <a:ext cx="6987645" cy="1388534"/>
          </a:xfrm>
        </p:spPr>
        <p:txBody>
          <a:bodyPr anchor="t">
            <a:normAutofit/>
          </a:bodyPr>
          <a:lstStyle>
            <a:lvl1pPr marL="0" indent="0" algn="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l-GR"/>
              <a:t>Κάντε κλικ για να επεξεργαστείτε τον υπότιτλο του υποδείγματος</a:t>
            </a:r>
            <a:endParaRPr lang="en-US" dirty="0"/>
          </a:p>
        </p:txBody>
      </p:sp>
      <p:sp>
        <p:nvSpPr>
          <p:cNvPr id="4" name="Date Placeholder 3"/>
          <p:cNvSpPr>
            <a:spLocks noGrp="1"/>
          </p:cNvSpPr>
          <p:nvPr>
            <p:ph type="dt" sz="half" idx="10"/>
          </p:nvPr>
        </p:nvSpPr>
        <p:spPr/>
        <p:txBody>
          <a:bodyPr/>
          <a:lstStyle/>
          <a:p>
            <a:pPr>
              <a:defRPr/>
            </a:pPr>
            <a:fld id="{4818D320-5B06-4365-8E62-BA9AB37C3512}" type="datetime1">
              <a:rPr lang="el-GR" smtClean="0">
                <a:solidFill>
                  <a:prstClr val="black"/>
                </a:solidFill>
              </a:rPr>
              <a:pPr>
                <a:defRPr/>
              </a:pPr>
              <a:t>22/2/2022</a:t>
            </a:fld>
            <a:endParaRPr lang="el-GR">
              <a:solidFill>
                <a:prstClr val="black"/>
              </a:solidFill>
            </a:endParaRPr>
          </a:p>
        </p:txBody>
      </p:sp>
      <p:sp>
        <p:nvSpPr>
          <p:cNvPr id="5" name="Footer Placeholder 4"/>
          <p:cNvSpPr>
            <a:spLocks noGrp="1"/>
          </p:cNvSpPr>
          <p:nvPr>
            <p:ph type="ftr" sz="quarter" idx="11"/>
          </p:nvPr>
        </p:nvSpPr>
        <p:spPr>
          <a:xfrm>
            <a:off x="5332412" y="5883275"/>
            <a:ext cx="4324044" cy="365125"/>
          </a:xfrm>
        </p:spPr>
        <p:txBody>
          <a:bodyPr/>
          <a:lstStyle/>
          <a:p>
            <a:pPr>
              <a:defRPr/>
            </a:pPr>
            <a:endParaRPr lang="el-GR">
              <a:solidFill>
                <a:prstClr val="black"/>
              </a:solidFill>
            </a:endParaRPr>
          </a:p>
        </p:txBody>
      </p:sp>
      <p:sp>
        <p:nvSpPr>
          <p:cNvPr id="6" name="Slide Number Placeholder 5"/>
          <p:cNvSpPr>
            <a:spLocks noGrp="1"/>
          </p:cNvSpPr>
          <p:nvPr>
            <p:ph type="sldNum" sz="quarter" idx="12"/>
          </p:nvPr>
        </p:nvSpPr>
        <p:spPr/>
        <p:txBody>
          <a:bodyPr/>
          <a:lstStyle/>
          <a:p>
            <a:pPr>
              <a:defRPr/>
            </a:pPr>
            <a:fld id="{0AB4FF9C-8976-4BB9-8C4D-029197DD9AAF}" type="slidenum">
              <a:rPr lang="el-GR" smtClean="0">
                <a:solidFill>
                  <a:prstClr val="black"/>
                </a:solidFill>
              </a:rPr>
              <a:pPr>
                <a:defRPr/>
              </a:pPr>
              <a:t>‹#›</a:t>
            </a:fld>
            <a:endParaRPr lang="el-GR">
              <a:solidFill>
                <a:prstClr val="black"/>
              </a:solidFill>
            </a:endParaRPr>
          </a:p>
        </p:txBody>
      </p:sp>
    </p:spTree>
    <p:extLst>
      <p:ext uri="{BB962C8B-B14F-4D97-AF65-F5344CB8AC3E}">
        <p14:creationId xmlns:p14="http://schemas.microsoft.com/office/powerpoint/2010/main" val="7951290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Τίτλος και περιεχόμενο">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l-GR"/>
              <a:t>Στυλ κύριου τίτλου</a:t>
            </a:r>
            <a:endParaRPr lang="en-US" dirty="0"/>
          </a:p>
        </p:txBody>
      </p:sp>
      <p:sp>
        <p:nvSpPr>
          <p:cNvPr id="3" name="Content Placeholder 2"/>
          <p:cNvSpPr>
            <a:spLocks noGrp="1"/>
          </p:cNvSpPr>
          <p:nvPr>
            <p:ph idx="1"/>
          </p:nvPr>
        </p:nvSpPr>
        <p:spPr/>
        <p:txBody>
          <a:bodyPr anchor="ctr"/>
          <a:lstStyle/>
          <a:p>
            <a:pPr lvl="0"/>
            <a:r>
              <a:rPr lang="el-GR"/>
              <a:t>Επεξεργασία στυλ υποδείγματος κειμένου</a:t>
            </a:r>
          </a:p>
          <a:p>
            <a:pPr lvl="1"/>
            <a:r>
              <a:rPr lang="el-GR"/>
              <a:t>Δεύτερου επιπέδου</a:t>
            </a:r>
          </a:p>
          <a:p>
            <a:pPr lvl="2"/>
            <a:r>
              <a:rPr lang="el-GR"/>
              <a:t>Τρίτου επιπέδου</a:t>
            </a:r>
          </a:p>
          <a:p>
            <a:pPr lvl="3"/>
            <a:r>
              <a:rPr lang="el-GR"/>
              <a:t>Τέταρτου επιπέδου</a:t>
            </a:r>
          </a:p>
          <a:p>
            <a:pPr lvl="4"/>
            <a:r>
              <a:rPr lang="el-GR"/>
              <a:t>Πέμπτου επιπέδου</a:t>
            </a:r>
            <a:endParaRPr lang="en-US" dirty="0"/>
          </a:p>
        </p:txBody>
      </p:sp>
      <p:sp>
        <p:nvSpPr>
          <p:cNvPr id="4" name="Date Placeholder 3"/>
          <p:cNvSpPr>
            <a:spLocks noGrp="1"/>
          </p:cNvSpPr>
          <p:nvPr>
            <p:ph type="dt" sz="half" idx="10"/>
          </p:nvPr>
        </p:nvSpPr>
        <p:spPr/>
        <p:txBody>
          <a:bodyPr/>
          <a:lstStyle/>
          <a:p>
            <a:pPr>
              <a:defRPr/>
            </a:pPr>
            <a:fld id="{4B759A6E-0ABC-44C4-ABAA-0D473CC8B4EE}" type="datetime1">
              <a:rPr lang="el-GR" smtClean="0">
                <a:solidFill>
                  <a:prstClr val="black"/>
                </a:solidFill>
              </a:rPr>
              <a:pPr>
                <a:defRPr/>
              </a:pPr>
              <a:t>22/2/2022</a:t>
            </a:fld>
            <a:endParaRPr lang="el-GR">
              <a:solidFill>
                <a:prstClr val="black"/>
              </a:solidFill>
            </a:endParaRPr>
          </a:p>
        </p:txBody>
      </p:sp>
      <p:sp>
        <p:nvSpPr>
          <p:cNvPr id="5" name="Footer Placeholder 4"/>
          <p:cNvSpPr>
            <a:spLocks noGrp="1"/>
          </p:cNvSpPr>
          <p:nvPr>
            <p:ph type="ftr" sz="quarter" idx="11"/>
          </p:nvPr>
        </p:nvSpPr>
        <p:spPr/>
        <p:txBody>
          <a:bodyPr/>
          <a:lstStyle/>
          <a:p>
            <a:pPr>
              <a:defRPr/>
            </a:pPr>
            <a:endParaRPr lang="el-GR">
              <a:solidFill>
                <a:prstClr val="black"/>
              </a:solidFill>
            </a:endParaRPr>
          </a:p>
        </p:txBody>
      </p:sp>
      <p:sp>
        <p:nvSpPr>
          <p:cNvPr id="6" name="Slide Number Placeholder 5"/>
          <p:cNvSpPr>
            <a:spLocks noGrp="1"/>
          </p:cNvSpPr>
          <p:nvPr>
            <p:ph type="sldNum" sz="quarter" idx="12"/>
          </p:nvPr>
        </p:nvSpPr>
        <p:spPr>
          <a:xfrm>
            <a:off x="10951856" y="5867131"/>
            <a:ext cx="551167" cy="365125"/>
          </a:xfrm>
        </p:spPr>
        <p:txBody>
          <a:bodyPr/>
          <a:lstStyle/>
          <a:p>
            <a:pPr>
              <a:defRPr/>
            </a:pPr>
            <a:fld id="{15FE95E8-20E2-40CA-B935-A12566F43149}" type="slidenum">
              <a:rPr lang="el-GR" smtClean="0">
                <a:solidFill>
                  <a:prstClr val="black"/>
                </a:solidFill>
              </a:rPr>
              <a:pPr>
                <a:defRPr/>
              </a:pPr>
              <a:t>‹#›</a:t>
            </a:fld>
            <a:endParaRPr lang="el-GR">
              <a:solidFill>
                <a:prstClr val="black"/>
              </a:solidFill>
            </a:endParaRPr>
          </a:p>
        </p:txBody>
      </p:sp>
    </p:spTree>
    <p:extLst>
      <p:ext uri="{BB962C8B-B14F-4D97-AF65-F5344CB8AC3E}">
        <p14:creationId xmlns:p14="http://schemas.microsoft.com/office/powerpoint/2010/main" val="609686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Κεφαλίδα ενότητας">
    <p:spTree>
      <p:nvGrpSpPr>
        <p:cNvPr id="1" name=""/>
        <p:cNvGrpSpPr/>
        <p:nvPr/>
      </p:nvGrpSpPr>
      <p:grpSpPr>
        <a:xfrm>
          <a:off x="0" y="0"/>
          <a:ext cx="0" cy="0"/>
          <a:chOff x="0" y="0"/>
          <a:chExt cx="0" cy="0"/>
        </a:xfrm>
      </p:grpSpPr>
      <p:sp>
        <p:nvSpPr>
          <p:cNvPr id="2" name="Title 1"/>
          <p:cNvSpPr>
            <a:spLocks noGrp="1"/>
          </p:cNvSpPr>
          <p:nvPr>
            <p:ph type="title"/>
          </p:nvPr>
        </p:nvSpPr>
        <p:spPr>
          <a:xfrm>
            <a:off x="2572279" y="2666999"/>
            <a:ext cx="8930747" cy="2110382"/>
          </a:xfrm>
        </p:spPr>
        <p:txBody>
          <a:bodyPr anchor="b"/>
          <a:lstStyle>
            <a:lvl1pPr algn="r">
              <a:defRPr sz="4000" b="0" cap="none"/>
            </a:lvl1pPr>
          </a:lstStyle>
          <a:p>
            <a:r>
              <a:rPr lang="el-GR"/>
              <a:t>Στυλ κύριου τίτλου</a:t>
            </a:r>
            <a:endParaRPr lang="en-US" dirty="0"/>
          </a:p>
        </p:txBody>
      </p:sp>
      <p:sp>
        <p:nvSpPr>
          <p:cNvPr id="3" name="Text Placeholder 2"/>
          <p:cNvSpPr>
            <a:spLocks noGrp="1"/>
          </p:cNvSpPr>
          <p:nvPr>
            <p:ph type="body" idx="1"/>
          </p:nvPr>
        </p:nvSpPr>
        <p:spPr>
          <a:xfrm>
            <a:off x="2572278" y="4777381"/>
            <a:ext cx="8930748"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l-GR"/>
              <a:t>Επεξεργασία στυλ υποδείγματος κειμένου</a:t>
            </a:r>
          </a:p>
        </p:txBody>
      </p:sp>
      <p:sp>
        <p:nvSpPr>
          <p:cNvPr id="4" name="Date Placeholder 3"/>
          <p:cNvSpPr>
            <a:spLocks noGrp="1"/>
          </p:cNvSpPr>
          <p:nvPr>
            <p:ph type="dt" sz="half" idx="10"/>
          </p:nvPr>
        </p:nvSpPr>
        <p:spPr/>
        <p:txBody>
          <a:bodyPr/>
          <a:lstStyle/>
          <a:p>
            <a:pPr>
              <a:defRPr/>
            </a:pPr>
            <a:fld id="{71CE7B50-4743-497C-9D26-089981A28406}" type="datetime1">
              <a:rPr lang="el-GR" smtClean="0">
                <a:solidFill>
                  <a:prstClr val="black"/>
                </a:solidFill>
              </a:rPr>
              <a:pPr>
                <a:defRPr/>
              </a:pPr>
              <a:t>22/2/2022</a:t>
            </a:fld>
            <a:endParaRPr lang="el-GR">
              <a:solidFill>
                <a:prstClr val="black"/>
              </a:solidFill>
            </a:endParaRPr>
          </a:p>
        </p:txBody>
      </p:sp>
      <p:sp>
        <p:nvSpPr>
          <p:cNvPr id="5" name="Footer Placeholder 4"/>
          <p:cNvSpPr>
            <a:spLocks noGrp="1"/>
          </p:cNvSpPr>
          <p:nvPr>
            <p:ph type="ftr" sz="quarter" idx="11"/>
          </p:nvPr>
        </p:nvSpPr>
        <p:spPr/>
        <p:txBody>
          <a:bodyPr/>
          <a:lstStyle/>
          <a:p>
            <a:pPr>
              <a:defRPr/>
            </a:pPr>
            <a:endParaRPr lang="el-GR">
              <a:solidFill>
                <a:prstClr val="black"/>
              </a:solidFill>
            </a:endParaRPr>
          </a:p>
        </p:txBody>
      </p:sp>
      <p:sp>
        <p:nvSpPr>
          <p:cNvPr id="6" name="Slide Number Placeholder 5"/>
          <p:cNvSpPr>
            <a:spLocks noGrp="1"/>
          </p:cNvSpPr>
          <p:nvPr>
            <p:ph type="sldNum" sz="quarter" idx="12"/>
          </p:nvPr>
        </p:nvSpPr>
        <p:spPr/>
        <p:txBody>
          <a:bodyPr/>
          <a:lstStyle/>
          <a:p>
            <a:pPr>
              <a:defRPr/>
            </a:pPr>
            <a:fld id="{BFD3FD65-2C7D-4B64-B997-CCCF797E8197}" type="slidenum">
              <a:rPr lang="el-GR" smtClean="0">
                <a:solidFill>
                  <a:prstClr val="black"/>
                </a:solidFill>
              </a:rPr>
              <a:pPr>
                <a:defRPr/>
              </a:pPr>
              <a:t>‹#›</a:t>
            </a:fld>
            <a:endParaRPr lang="el-GR">
              <a:solidFill>
                <a:prstClr val="black"/>
              </a:solidFill>
            </a:endParaRPr>
          </a:p>
        </p:txBody>
      </p:sp>
    </p:spTree>
    <p:extLst>
      <p:ext uri="{BB962C8B-B14F-4D97-AF65-F5344CB8AC3E}">
        <p14:creationId xmlns:p14="http://schemas.microsoft.com/office/powerpoint/2010/main" val="24873161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Δύο περιεχόμενα">
    <p:spTree>
      <p:nvGrpSpPr>
        <p:cNvPr id="1" name=""/>
        <p:cNvGrpSpPr/>
        <p:nvPr/>
      </p:nvGrpSpPr>
      <p:grpSpPr>
        <a:xfrm>
          <a:off x="0" y="0"/>
          <a:ext cx="0" cy="0"/>
          <a:chOff x="0" y="0"/>
          <a:chExt cx="0" cy="0"/>
        </a:xfrm>
      </p:grpSpPr>
      <p:sp>
        <p:nvSpPr>
          <p:cNvPr id="2" name="Title 1"/>
          <p:cNvSpPr>
            <a:spLocks noGrp="1"/>
          </p:cNvSpPr>
          <p:nvPr>
            <p:ph type="title"/>
          </p:nvPr>
        </p:nvSpPr>
        <p:spPr>
          <a:xfrm>
            <a:off x="1484311" y="685800"/>
            <a:ext cx="10018713" cy="1752599"/>
          </a:xfrm>
        </p:spPr>
        <p:txBody>
          <a:bodyPr/>
          <a:lstStyle/>
          <a:p>
            <a:r>
              <a:rPr lang="el-GR"/>
              <a:t>Στυλ κύριου τίτλου</a:t>
            </a:r>
            <a:endParaRPr lang="en-US" dirty="0"/>
          </a:p>
        </p:txBody>
      </p:sp>
      <p:sp>
        <p:nvSpPr>
          <p:cNvPr id="3" name="Content Placeholder 2"/>
          <p:cNvSpPr>
            <a:spLocks noGrp="1"/>
          </p:cNvSpPr>
          <p:nvPr>
            <p:ph sz="half" idx="1"/>
          </p:nvPr>
        </p:nvSpPr>
        <p:spPr>
          <a:xfrm>
            <a:off x="1484312" y="2666999"/>
            <a:ext cx="4895055"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l-GR"/>
              <a:t>Επεξεργασία στυλ υποδείγματος κειμένου</a:t>
            </a:r>
          </a:p>
          <a:p>
            <a:pPr lvl="1"/>
            <a:r>
              <a:rPr lang="el-GR"/>
              <a:t>Δεύτερου επιπέδου</a:t>
            </a:r>
          </a:p>
          <a:p>
            <a:pPr lvl="2"/>
            <a:r>
              <a:rPr lang="el-GR"/>
              <a:t>Τρίτου επιπέδου</a:t>
            </a:r>
          </a:p>
          <a:p>
            <a:pPr lvl="3"/>
            <a:r>
              <a:rPr lang="el-GR"/>
              <a:t>Τέταρτου επιπέδου</a:t>
            </a:r>
          </a:p>
          <a:p>
            <a:pPr lvl="4"/>
            <a:r>
              <a:rPr lang="el-GR"/>
              <a:t>Πέμπτου επιπέδου</a:t>
            </a:r>
            <a:endParaRPr lang="en-US" dirty="0"/>
          </a:p>
        </p:txBody>
      </p:sp>
      <p:sp>
        <p:nvSpPr>
          <p:cNvPr id="4" name="Content Placeholder 3"/>
          <p:cNvSpPr>
            <a:spLocks noGrp="1"/>
          </p:cNvSpPr>
          <p:nvPr>
            <p:ph sz="half" idx="2"/>
          </p:nvPr>
        </p:nvSpPr>
        <p:spPr>
          <a:xfrm>
            <a:off x="6607967" y="2667000"/>
            <a:ext cx="4895056"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l-GR"/>
              <a:t>Επεξεργασία στυλ υποδείγματος κειμένου</a:t>
            </a:r>
          </a:p>
          <a:p>
            <a:pPr lvl="1"/>
            <a:r>
              <a:rPr lang="el-GR"/>
              <a:t>Δεύτερου επιπέδου</a:t>
            </a:r>
          </a:p>
          <a:p>
            <a:pPr lvl="2"/>
            <a:r>
              <a:rPr lang="el-GR"/>
              <a:t>Τρίτου επιπέδου</a:t>
            </a:r>
          </a:p>
          <a:p>
            <a:pPr lvl="3"/>
            <a:r>
              <a:rPr lang="el-GR"/>
              <a:t>Τέταρτου επιπέδου</a:t>
            </a:r>
          </a:p>
          <a:p>
            <a:pPr lvl="4"/>
            <a:r>
              <a:rPr lang="el-GR"/>
              <a:t>Πέμπτου επιπέδου</a:t>
            </a:r>
            <a:endParaRPr lang="en-US" dirty="0"/>
          </a:p>
        </p:txBody>
      </p:sp>
      <p:sp>
        <p:nvSpPr>
          <p:cNvPr id="5" name="Date Placeholder 4"/>
          <p:cNvSpPr>
            <a:spLocks noGrp="1"/>
          </p:cNvSpPr>
          <p:nvPr>
            <p:ph type="dt" sz="half" idx="10"/>
          </p:nvPr>
        </p:nvSpPr>
        <p:spPr/>
        <p:txBody>
          <a:bodyPr/>
          <a:lstStyle/>
          <a:p>
            <a:pPr>
              <a:defRPr/>
            </a:pPr>
            <a:fld id="{C68EE567-C7D0-4D97-84F8-77BF16B1BDE6}" type="datetime1">
              <a:rPr lang="el-GR" smtClean="0">
                <a:solidFill>
                  <a:prstClr val="black"/>
                </a:solidFill>
              </a:rPr>
              <a:pPr>
                <a:defRPr/>
              </a:pPr>
              <a:t>22/2/2022</a:t>
            </a:fld>
            <a:endParaRPr lang="el-GR">
              <a:solidFill>
                <a:prstClr val="black"/>
              </a:solidFill>
            </a:endParaRPr>
          </a:p>
        </p:txBody>
      </p:sp>
      <p:sp>
        <p:nvSpPr>
          <p:cNvPr id="6" name="Footer Placeholder 5"/>
          <p:cNvSpPr>
            <a:spLocks noGrp="1"/>
          </p:cNvSpPr>
          <p:nvPr>
            <p:ph type="ftr" sz="quarter" idx="11"/>
          </p:nvPr>
        </p:nvSpPr>
        <p:spPr/>
        <p:txBody>
          <a:bodyPr/>
          <a:lstStyle/>
          <a:p>
            <a:pPr>
              <a:defRPr/>
            </a:pPr>
            <a:endParaRPr lang="el-GR">
              <a:solidFill>
                <a:prstClr val="black"/>
              </a:solidFill>
            </a:endParaRPr>
          </a:p>
        </p:txBody>
      </p:sp>
      <p:sp>
        <p:nvSpPr>
          <p:cNvPr id="7" name="Slide Number Placeholder 6"/>
          <p:cNvSpPr>
            <a:spLocks noGrp="1"/>
          </p:cNvSpPr>
          <p:nvPr>
            <p:ph type="sldNum" sz="quarter" idx="12"/>
          </p:nvPr>
        </p:nvSpPr>
        <p:spPr/>
        <p:txBody>
          <a:bodyPr/>
          <a:lstStyle/>
          <a:p>
            <a:pPr>
              <a:defRPr/>
            </a:pPr>
            <a:fld id="{F77DC70C-AE55-47C8-A7D4-F59771A93448}" type="slidenum">
              <a:rPr lang="el-GR" smtClean="0">
                <a:solidFill>
                  <a:prstClr val="black"/>
                </a:solidFill>
              </a:rPr>
              <a:pPr>
                <a:defRPr/>
              </a:pPr>
              <a:t>‹#›</a:t>
            </a:fld>
            <a:endParaRPr lang="el-GR">
              <a:solidFill>
                <a:prstClr val="black"/>
              </a:solidFill>
            </a:endParaRPr>
          </a:p>
        </p:txBody>
      </p:sp>
    </p:spTree>
    <p:extLst>
      <p:ext uri="{BB962C8B-B14F-4D97-AF65-F5344CB8AC3E}">
        <p14:creationId xmlns:p14="http://schemas.microsoft.com/office/powerpoint/2010/main" val="12506619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Σύγκριση">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l-GR"/>
              <a:t>Στυλ κύριου τίτλου</a:t>
            </a:r>
            <a:endParaRPr lang="en-US" dirty="0"/>
          </a:p>
        </p:txBody>
      </p:sp>
      <p:sp>
        <p:nvSpPr>
          <p:cNvPr id="3" name="Text Placeholder 2"/>
          <p:cNvSpPr>
            <a:spLocks noGrp="1"/>
          </p:cNvSpPr>
          <p:nvPr>
            <p:ph type="body" idx="1"/>
          </p:nvPr>
        </p:nvSpPr>
        <p:spPr>
          <a:xfrm>
            <a:off x="1772179" y="2658533"/>
            <a:ext cx="4607188"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l-GR"/>
              <a:t>Επεξεργασία στυλ υποδείγματος κειμένου</a:t>
            </a:r>
          </a:p>
        </p:txBody>
      </p:sp>
      <p:sp>
        <p:nvSpPr>
          <p:cNvPr id="4" name="Content Placeholder 3"/>
          <p:cNvSpPr>
            <a:spLocks noGrp="1"/>
          </p:cNvSpPr>
          <p:nvPr>
            <p:ph sz="half" idx="2"/>
          </p:nvPr>
        </p:nvSpPr>
        <p:spPr>
          <a:xfrm>
            <a:off x="1484311"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l-GR"/>
              <a:t>Επεξεργασία στυλ υποδείγματος κειμένου</a:t>
            </a:r>
          </a:p>
          <a:p>
            <a:pPr lvl="1"/>
            <a:r>
              <a:rPr lang="el-GR"/>
              <a:t>Δεύτερου επιπέδου</a:t>
            </a:r>
          </a:p>
          <a:p>
            <a:pPr lvl="2"/>
            <a:r>
              <a:rPr lang="el-GR"/>
              <a:t>Τρίτου επιπέδου</a:t>
            </a:r>
          </a:p>
          <a:p>
            <a:pPr lvl="3"/>
            <a:r>
              <a:rPr lang="el-GR"/>
              <a:t>Τέταρτου επιπέδου</a:t>
            </a:r>
          </a:p>
          <a:p>
            <a:pPr lvl="4"/>
            <a:r>
              <a:rPr lang="el-GR"/>
              <a:t>Πέμπτου επιπέδου</a:t>
            </a:r>
            <a:endParaRPr lang="en-US" dirty="0"/>
          </a:p>
        </p:txBody>
      </p:sp>
      <p:sp>
        <p:nvSpPr>
          <p:cNvPr id="5" name="Text Placeholder 4"/>
          <p:cNvSpPr>
            <a:spLocks noGrp="1"/>
          </p:cNvSpPr>
          <p:nvPr>
            <p:ph type="body" sz="quarter" idx="3"/>
          </p:nvPr>
        </p:nvSpPr>
        <p:spPr>
          <a:xfrm>
            <a:off x="6880487" y="2667000"/>
            <a:ext cx="4622537"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l-GR"/>
              <a:t>Επεξεργασία στυλ υποδείγματος κειμένου</a:t>
            </a:r>
          </a:p>
        </p:txBody>
      </p:sp>
      <p:sp>
        <p:nvSpPr>
          <p:cNvPr id="6" name="Content Placeholder 5"/>
          <p:cNvSpPr>
            <a:spLocks noGrp="1"/>
          </p:cNvSpPr>
          <p:nvPr>
            <p:ph sz="quarter" idx="4"/>
          </p:nvPr>
        </p:nvSpPr>
        <p:spPr>
          <a:xfrm>
            <a:off x="6607967"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l-GR"/>
              <a:t>Επεξεργασία στυλ υποδείγματος κειμένου</a:t>
            </a:r>
          </a:p>
          <a:p>
            <a:pPr lvl="1"/>
            <a:r>
              <a:rPr lang="el-GR"/>
              <a:t>Δεύτερου επιπέδου</a:t>
            </a:r>
          </a:p>
          <a:p>
            <a:pPr lvl="2"/>
            <a:r>
              <a:rPr lang="el-GR"/>
              <a:t>Τρίτου επιπέδου</a:t>
            </a:r>
          </a:p>
          <a:p>
            <a:pPr lvl="3"/>
            <a:r>
              <a:rPr lang="el-GR"/>
              <a:t>Τέταρτου επιπέδου</a:t>
            </a:r>
          </a:p>
          <a:p>
            <a:pPr lvl="4"/>
            <a:r>
              <a:rPr lang="el-GR"/>
              <a:t>Πέμπτου επιπέδου</a:t>
            </a:r>
            <a:endParaRPr lang="en-US" dirty="0"/>
          </a:p>
        </p:txBody>
      </p:sp>
      <p:sp>
        <p:nvSpPr>
          <p:cNvPr id="7" name="Date Placeholder 6"/>
          <p:cNvSpPr>
            <a:spLocks noGrp="1"/>
          </p:cNvSpPr>
          <p:nvPr>
            <p:ph type="dt" sz="half" idx="10"/>
          </p:nvPr>
        </p:nvSpPr>
        <p:spPr/>
        <p:txBody>
          <a:bodyPr/>
          <a:lstStyle/>
          <a:p>
            <a:pPr>
              <a:defRPr/>
            </a:pPr>
            <a:fld id="{0AEA692B-4EE1-4E8F-97ED-CF7F4C2D2667}" type="datetime1">
              <a:rPr lang="el-GR" smtClean="0">
                <a:solidFill>
                  <a:prstClr val="black"/>
                </a:solidFill>
              </a:rPr>
              <a:pPr>
                <a:defRPr/>
              </a:pPr>
              <a:t>22/2/2022</a:t>
            </a:fld>
            <a:endParaRPr lang="el-GR">
              <a:solidFill>
                <a:prstClr val="black"/>
              </a:solidFill>
            </a:endParaRPr>
          </a:p>
        </p:txBody>
      </p:sp>
      <p:sp>
        <p:nvSpPr>
          <p:cNvPr id="8" name="Footer Placeholder 7"/>
          <p:cNvSpPr>
            <a:spLocks noGrp="1"/>
          </p:cNvSpPr>
          <p:nvPr>
            <p:ph type="ftr" sz="quarter" idx="11"/>
          </p:nvPr>
        </p:nvSpPr>
        <p:spPr/>
        <p:txBody>
          <a:bodyPr/>
          <a:lstStyle/>
          <a:p>
            <a:pPr>
              <a:defRPr/>
            </a:pPr>
            <a:endParaRPr lang="el-GR">
              <a:solidFill>
                <a:prstClr val="black"/>
              </a:solidFill>
            </a:endParaRPr>
          </a:p>
        </p:txBody>
      </p:sp>
      <p:sp>
        <p:nvSpPr>
          <p:cNvPr id="9" name="Slide Number Placeholder 8"/>
          <p:cNvSpPr>
            <a:spLocks noGrp="1"/>
          </p:cNvSpPr>
          <p:nvPr>
            <p:ph type="sldNum" sz="quarter" idx="12"/>
          </p:nvPr>
        </p:nvSpPr>
        <p:spPr/>
        <p:txBody>
          <a:bodyPr/>
          <a:lstStyle/>
          <a:p>
            <a:pPr>
              <a:defRPr/>
            </a:pPr>
            <a:fld id="{9BA274E6-4ED0-42F2-A262-7011401D6977}" type="slidenum">
              <a:rPr lang="el-GR" smtClean="0">
                <a:solidFill>
                  <a:prstClr val="black"/>
                </a:solidFill>
              </a:rPr>
              <a:pPr>
                <a:defRPr/>
              </a:pPr>
              <a:t>‹#›</a:t>
            </a:fld>
            <a:endParaRPr lang="el-GR">
              <a:solidFill>
                <a:prstClr val="black"/>
              </a:solidFill>
            </a:endParaRPr>
          </a:p>
        </p:txBody>
      </p:sp>
    </p:spTree>
    <p:extLst>
      <p:ext uri="{BB962C8B-B14F-4D97-AF65-F5344CB8AC3E}">
        <p14:creationId xmlns:p14="http://schemas.microsoft.com/office/powerpoint/2010/main" val="23615774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Μόνο τίτλο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l-GR"/>
              <a:t>Στυλ κύριου τίτλου</a:t>
            </a:r>
            <a:endParaRPr lang="en-US" dirty="0"/>
          </a:p>
        </p:txBody>
      </p:sp>
      <p:sp>
        <p:nvSpPr>
          <p:cNvPr id="3" name="Date Placeholder 2"/>
          <p:cNvSpPr>
            <a:spLocks noGrp="1"/>
          </p:cNvSpPr>
          <p:nvPr>
            <p:ph type="dt" sz="half" idx="10"/>
          </p:nvPr>
        </p:nvSpPr>
        <p:spPr/>
        <p:txBody>
          <a:bodyPr/>
          <a:lstStyle/>
          <a:p>
            <a:pPr>
              <a:defRPr/>
            </a:pPr>
            <a:fld id="{F6B5FC65-92E4-4DC5-A3BE-2C47A791D7AE}" type="datetime1">
              <a:rPr lang="el-GR" smtClean="0">
                <a:solidFill>
                  <a:prstClr val="black"/>
                </a:solidFill>
              </a:rPr>
              <a:pPr>
                <a:defRPr/>
              </a:pPr>
              <a:t>22/2/2022</a:t>
            </a:fld>
            <a:endParaRPr lang="el-GR">
              <a:solidFill>
                <a:prstClr val="black"/>
              </a:solidFill>
            </a:endParaRPr>
          </a:p>
        </p:txBody>
      </p:sp>
      <p:sp>
        <p:nvSpPr>
          <p:cNvPr id="4" name="Footer Placeholder 3"/>
          <p:cNvSpPr>
            <a:spLocks noGrp="1"/>
          </p:cNvSpPr>
          <p:nvPr>
            <p:ph type="ftr" sz="quarter" idx="11"/>
          </p:nvPr>
        </p:nvSpPr>
        <p:spPr/>
        <p:txBody>
          <a:bodyPr/>
          <a:lstStyle/>
          <a:p>
            <a:pPr>
              <a:defRPr/>
            </a:pPr>
            <a:endParaRPr lang="el-GR">
              <a:solidFill>
                <a:prstClr val="black"/>
              </a:solidFill>
            </a:endParaRPr>
          </a:p>
        </p:txBody>
      </p:sp>
      <p:sp>
        <p:nvSpPr>
          <p:cNvPr id="5" name="Slide Number Placeholder 4"/>
          <p:cNvSpPr>
            <a:spLocks noGrp="1"/>
          </p:cNvSpPr>
          <p:nvPr>
            <p:ph type="sldNum" sz="quarter" idx="12"/>
          </p:nvPr>
        </p:nvSpPr>
        <p:spPr/>
        <p:txBody>
          <a:bodyPr/>
          <a:lstStyle/>
          <a:p>
            <a:pPr>
              <a:defRPr/>
            </a:pPr>
            <a:fld id="{B6B69F80-EC61-49C9-943D-40E7CD148E9C}" type="slidenum">
              <a:rPr lang="el-GR" smtClean="0">
                <a:solidFill>
                  <a:prstClr val="black"/>
                </a:solidFill>
              </a:rPr>
              <a:pPr>
                <a:defRPr/>
              </a:pPr>
              <a:t>‹#›</a:t>
            </a:fld>
            <a:endParaRPr lang="el-GR">
              <a:solidFill>
                <a:prstClr val="black"/>
              </a:solidFill>
            </a:endParaRPr>
          </a:p>
        </p:txBody>
      </p:sp>
    </p:spTree>
    <p:extLst>
      <p:ext uri="{BB962C8B-B14F-4D97-AF65-F5344CB8AC3E}">
        <p14:creationId xmlns:p14="http://schemas.microsoft.com/office/powerpoint/2010/main" val="30871884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Κενό">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E2C1BE29-E5F6-4A4C-B11E-09B22E13DA54}" type="datetime1">
              <a:rPr lang="el-GR" smtClean="0">
                <a:solidFill>
                  <a:prstClr val="black"/>
                </a:solidFill>
              </a:rPr>
              <a:pPr>
                <a:defRPr/>
              </a:pPr>
              <a:t>22/2/2022</a:t>
            </a:fld>
            <a:endParaRPr lang="el-GR">
              <a:solidFill>
                <a:prstClr val="black"/>
              </a:solidFill>
            </a:endParaRPr>
          </a:p>
        </p:txBody>
      </p:sp>
      <p:sp>
        <p:nvSpPr>
          <p:cNvPr id="3" name="Footer Placeholder 2"/>
          <p:cNvSpPr>
            <a:spLocks noGrp="1"/>
          </p:cNvSpPr>
          <p:nvPr>
            <p:ph type="ftr" sz="quarter" idx="11"/>
          </p:nvPr>
        </p:nvSpPr>
        <p:spPr/>
        <p:txBody>
          <a:bodyPr/>
          <a:lstStyle/>
          <a:p>
            <a:pPr>
              <a:defRPr/>
            </a:pPr>
            <a:endParaRPr lang="el-GR">
              <a:solidFill>
                <a:prstClr val="black"/>
              </a:solidFill>
            </a:endParaRPr>
          </a:p>
        </p:txBody>
      </p:sp>
      <p:sp>
        <p:nvSpPr>
          <p:cNvPr id="4" name="Slide Number Placeholder 3"/>
          <p:cNvSpPr>
            <a:spLocks noGrp="1"/>
          </p:cNvSpPr>
          <p:nvPr>
            <p:ph type="sldNum" sz="quarter" idx="12"/>
          </p:nvPr>
        </p:nvSpPr>
        <p:spPr/>
        <p:txBody>
          <a:bodyPr/>
          <a:lstStyle/>
          <a:p>
            <a:pPr>
              <a:defRPr/>
            </a:pPr>
            <a:fld id="{C937A91E-3F73-4C4E-ABCE-382CD347931A}" type="slidenum">
              <a:rPr lang="el-GR" smtClean="0">
                <a:solidFill>
                  <a:prstClr val="black"/>
                </a:solidFill>
              </a:rPr>
              <a:pPr>
                <a:defRPr/>
              </a:pPr>
              <a:t>‹#›</a:t>
            </a:fld>
            <a:endParaRPr lang="el-GR">
              <a:solidFill>
                <a:prstClr val="black"/>
              </a:solidFill>
            </a:endParaRPr>
          </a:p>
        </p:txBody>
      </p:sp>
    </p:spTree>
    <p:extLst>
      <p:ext uri="{BB962C8B-B14F-4D97-AF65-F5344CB8AC3E}">
        <p14:creationId xmlns:p14="http://schemas.microsoft.com/office/powerpoint/2010/main" val="153778086"/>
      </p:ext>
    </p:extLst>
  </p:cSld>
  <p:clrMapOvr>
    <a:masterClrMapping/>
  </p:clrMapOvr>
  <p:hf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Περιεχόμενο με λεζάντα">
    <p:spTree>
      <p:nvGrpSpPr>
        <p:cNvPr id="1" name=""/>
        <p:cNvGrpSpPr/>
        <p:nvPr/>
      </p:nvGrpSpPr>
      <p:grpSpPr>
        <a:xfrm>
          <a:off x="0" y="0"/>
          <a:ext cx="0" cy="0"/>
          <a:chOff x="0" y="0"/>
          <a:chExt cx="0" cy="0"/>
        </a:xfrm>
      </p:grpSpPr>
      <p:sp>
        <p:nvSpPr>
          <p:cNvPr id="2" name="Title 1"/>
          <p:cNvSpPr>
            <a:spLocks noGrp="1"/>
          </p:cNvSpPr>
          <p:nvPr>
            <p:ph type="title"/>
          </p:nvPr>
        </p:nvSpPr>
        <p:spPr>
          <a:xfrm>
            <a:off x="1484312" y="1600200"/>
            <a:ext cx="3549121" cy="1371600"/>
          </a:xfrm>
        </p:spPr>
        <p:txBody>
          <a:bodyPr anchor="b">
            <a:normAutofit/>
          </a:bodyPr>
          <a:lstStyle>
            <a:lvl1pPr algn="ctr">
              <a:defRPr sz="2400" b="0"/>
            </a:lvl1pPr>
          </a:lstStyle>
          <a:p>
            <a:r>
              <a:rPr lang="el-GR"/>
              <a:t>Στυλ κύριου τίτλου</a:t>
            </a:r>
            <a:endParaRPr lang="en-US" dirty="0"/>
          </a:p>
        </p:txBody>
      </p:sp>
      <p:sp>
        <p:nvSpPr>
          <p:cNvPr id="3" name="Content Placeholder 2"/>
          <p:cNvSpPr>
            <a:spLocks noGrp="1"/>
          </p:cNvSpPr>
          <p:nvPr>
            <p:ph idx="1"/>
          </p:nvPr>
        </p:nvSpPr>
        <p:spPr>
          <a:xfrm>
            <a:off x="5262033" y="685799"/>
            <a:ext cx="6240990" cy="5105401"/>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l-GR"/>
              <a:t>Επεξεργασία στυλ υποδείγματος κειμένου</a:t>
            </a:r>
          </a:p>
          <a:p>
            <a:pPr lvl="1"/>
            <a:r>
              <a:rPr lang="el-GR"/>
              <a:t>Δεύτερου επιπέδου</a:t>
            </a:r>
          </a:p>
          <a:p>
            <a:pPr lvl="2"/>
            <a:r>
              <a:rPr lang="el-GR"/>
              <a:t>Τρίτου επιπέδου</a:t>
            </a:r>
          </a:p>
          <a:p>
            <a:pPr lvl="3"/>
            <a:r>
              <a:rPr lang="el-GR"/>
              <a:t>Τέταρτου επιπέδου</a:t>
            </a:r>
          </a:p>
          <a:p>
            <a:pPr lvl="4"/>
            <a:r>
              <a:rPr lang="el-GR"/>
              <a:t>Πέμπτου επιπέδου</a:t>
            </a:r>
            <a:endParaRPr lang="en-US" dirty="0"/>
          </a:p>
        </p:txBody>
      </p:sp>
      <p:sp>
        <p:nvSpPr>
          <p:cNvPr id="4" name="Text Placeholder 3"/>
          <p:cNvSpPr>
            <a:spLocks noGrp="1"/>
          </p:cNvSpPr>
          <p:nvPr>
            <p:ph type="body" sz="half" idx="2"/>
          </p:nvPr>
        </p:nvSpPr>
        <p:spPr>
          <a:xfrm>
            <a:off x="1484312" y="2971800"/>
            <a:ext cx="3549121" cy="18288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l-GR"/>
              <a:t>Επεξεργασία στυλ υποδείγματος κειμένου</a:t>
            </a:r>
          </a:p>
        </p:txBody>
      </p:sp>
      <p:sp>
        <p:nvSpPr>
          <p:cNvPr id="5" name="Date Placeholder 4"/>
          <p:cNvSpPr>
            <a:spLocks noGrp="1"/>
          </p:cNvSpPr>
          <p:nvPr>
            <p:ph type="dt" sz="half" idx="10"/>
          </p:nvPr>
        </p:nvSpPr>
        <p:spPr/>
        <p:txBody>
          <a:bodyPr/>
          <a:lstStyle/>
          <a:p>
            <a:pPr>
              <a:defRPr/>
            </a:pPr>
            <a:fld id="{799D2EB2-B698-4810-9E4B-BCB5F625E0F7}" type="datetime1">
              <a:rPr lang="el-GR" smtClean="0">
                <a:solidFill>
                  <a:prstClr val="black"/>
                </a:solidFill>
              </a:rPr>
              <a:pPr>
                <a:defRPr/>
              </a:pPr>
              <a:t>22/2/2022</a:t>
            </a:fld>
            <a:endParaRPr lang="el-GR">
              <a:solidFill>
                <a:prstClr val="black"/>
              </a:solidFill>
            </a:endParaRPr>
          </a:p>
        </p:txBody>
      </p:sp>
      <p:sp>
        <p:nvSpPr>
          <p:cNvPr id="6" name="Footer Placeholder 5"/>
          <p:cNvSpPr>
            <a:spLocks noGrp="1"/>
          </p:cNvSpPr>
          <p:nvPr>
            <p:ph type="ftr" sz="quarter" idx="11"/>
          </p:nvPr>
        </p:nvSpPr>
        <p:spPr/>
        <p:txBody>
          <a:bodyPr/>
          <a:lstStyle/>
          <a:p>
            <a:pPr>
              <a:defRPr/>
            </a:pPr>
            <a:endParaRPr lang="el-GR">
              <a:solidFill>
                <a:prstClr val="black"/>
              </a:solidFill>
            </a:endParaRPr>
          </a:p>
        </p:txBody>
      </p:sp>
      <p:sp>
        <p:nvSpPr>
          <p:cNvPr id="7" name="Slide Number Placeholder 6"/>
          <p:cNvSpPr>
            <a:spLocks noGrp="1"/>
          </p:cNvSpPr>
          <p:nvPr>
            <p:ph type="sldNum" sz="quarter" idx="12"/>
          </p:nvPr>
        </p:nvSpPr>
        <p:spPr/>
        <p:txBody>
          <a:bodyPr/>
          <a:lstStyle/>
          <a:p>
            <a:pPr>
              <a:defRPr/>
            </a:pPr>
            <a:fld id="{75B5F1D7-8AC9-44AE-8E90-0A6BA647BB27}" type="slidenum">
              <a:rPr lang="el-GR" smtClean="0">
                <a:solidFill>
                  <a:prstClr val="black"/>
                </a:solidFill>
              </a:rPr>
              <a:pPr>
                <a:defRPr/>
              </a:pPr>
              <a:t>‹#›</a:t>
            </a:fld>
            <a:endParaRPr lang="el-GR">
              <a:solidFill>
                <a:prstClr val="black"/>
              </a:solidFill>
            </a:endParaRPr>
          </a:p>
        </p:txBody>
      </p:sp>
    </p:spTree>
    <p:extLst>
      <p:ext uri="{BB962C8B-B14F-4D97-AF65-F5344CB8AC3E}">
        <p14:creationId xmlns:p14="http://schemas.microsoft.com/office/powerpoint/2010/main" val="15109361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Εικόνα με λεζάντα">
    <p:spTree>
      <p:nvGrpSpPr>
        <p:cNvPr id="1" name=""/>
        <p:cNvGrpSpPr/>
        <p:nvPr/>
      </p:nvGrpSpPr>
      <p:grpSpPr>
        <a:xfrm>
          <a:off x="0" y="0"/>
          <a:ext cx="0" cy="0"/>
          <a:chOff x="0" y="0"/>
          <a:chExt cx="0" cy="0"/>
        </a:xfrm>
      </p:grpSpPr>
      <p:sp>
        <p:nvSpPr>
          <p:cNvPr id="2" name="Title 1"/>
          <p:cNvSpPr>
            <a:spLocks noGrp="1"/>
          </p:cNvSpPr>
          <p:nvPr>
            <p:ph type="title"/>
          </p:nvPr>
        </p:nvSpPr>
        <p:spPr>
          <a:xfrm>
            <a:off x="1482724" y="1752599"/>
            <a:ext cx="5426158" cy="1371600"/>
          </a:xfrm>
        </p:spPr>
        <p:txBody>
          <a:bodyPr anchor="b">
            <a:normAutofit/>
          </a:bodyPr>
          <a:lstStyle>
            <a:lvl1pPr algn="ctr">
              <a:defRPr sz="2800" b="0"/>
            </a:lvl1pPr>
          </a:lstStyle>
          <a:p>
            <a:r>
              <a:rPr lang="el-GR"/>
              <a:t>Στυλ κύριου τίτλου</a:t>
            </a:r>
            <a:endParaRPr lang="en-US" dirty="0"/>
          </a:p>
        </p:txBody>
      </p:sp>
      <p:sp>
        <p:nvSpPr>
          <p:cNvPr id="14" name="Picture Placeholder 2"/>
          <p:cNvSpPr>
            <a:spLocks noGrp="1" noChangeAspect="1"/>
          </p:cNvSpPr>
          <p:nvPr>
            <p:ph type="pic" idx="1"/>
          </p:nvPr>
        </p:nvSpPr>
        <p:spPr>
          <a:xfrm>
            <a:off x="7594682" y="914400"/>
            <a:ext cx="3280974" cy="4572000"/>
          </a:xfrm>
          <a:prstGeom prst="roundRect">
            <a:avLst>
              <a:gd name="adj" fmla="val 42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l-GR"/>
              <a:t>Κάντε κλικ στο εικονίδιο για να προσθέσετε εικόνα</a:t>
            </a:r>
            <a:endParaRPr lang="en-US" dirty="0"/>
          </a:p>
        </p:txBody>
      </p:sp>
      <p:sp>
        <p:nvSpPr>
          <p:cNvPr id="4" name="Text Placeholder 3"/>
          <p:cNvSpPr>
            <a:spLocks noGrp="1"/>
          </p:cNvSpPr>
          <p:nvPr>
            <p:ph type="body" sz="half" idx="2"/>
          </p:nvPr>
        </p:nvSpPr>
        <p:spPr>
          <a:xfrm>
            <a:off x="1482724" y="3124199"/>
            <a:ext cx="5426158"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l-GR"/>
              <a:t>Επεξεργασία στυλ υποδείγματος κειμένου</a:t>
            </a:r>
          </a:p>
        </p:txBody>
      </p:sp>
      <p:sp>
        <p:nvSpPr>
          <p:cNvPr id="5" name="Date Placeholder 4"/>
          <p:cNvSpPr>
            <a:spLocks noGrp="1"/>
          </p:cNvSpPr>
          <p:nvPr>
            <p:ph type="dt" sz="half" idx="10"/>
          </p:nvPr>
        </p:nvSpPr>
        <p:spPr/>
        <p:txBody>
          <a:bodyPr/>
          <a:lstStyle/>
          <a:p>
            <a:pPr>
              <a:defRPr/>
            </a:pPr>
            <a:fld id="{6CAE4966-2EBE-4DF1-811A-6ECE46ACFD78}" type="datetime1">
              <a:rPr lang="el-GR" smtClean="0">
                <a:solidFill>
                  <a:prstClr val="black"/>
                </a:solidFill>
              </a:rPr>
              <a:pPr>
                <a:defRPr/>
              </a:pPr>
              <a:t>22/2/2022</a:t>
            </a:fld>
            <a:endParaRPr lang="el-GR">
              <a:solidFill>
                <a:prstClr val="black"/>
              </a:solidFill>
            </a:endParaRPr>
          </a:p>
        </p:txBody>
      </p:sp>
      <p:sp>
        <p:nvSpPr>
          <p:cNvPr id="6" name="Footer Placeholder 5"/>
          <p:cNvSpPr>
            <a:spLocks noGrp="1"/>
          </p:cNvSpPr>
          <p:nvPr>
            <p:ph type="ftr" sz="quarter" idx="11"/>
          </p:nvPr>
        </p:nvSpPr>
        <p:spPr/>
        <p:txBody>
          <a:bodyPr/>
          <a:lstStyle/>
          <a:p>
            <a:pPr>
              <a:defRPr/>
            </a:pPr>
            <a:endParaRPr lang="el-GR">
              <a:solidFill>
                <a:prstClr val="black"/>
              </a:solidFill>
            </a:endParaRPr>
          </a:p>
        </p:txBody>
      </p:sp>
      <p:sp>
        <p:nvSpPr>
          <p:cNvPr id="7" name="Slide Number Placeholder 6"/>
          <p:cNvSpPr>
            <a:spLocks noGrp="1"/>
          </p:cNvSpPr>
          <p:nvPr>
            <p:ph type="sldNum" sz="quarter" idx="12"/>
          </p:nvPr>
        </p:nvSpPr>
        <p:spPr/>
        <p:txBody>
          <a:bodyPr/>
          <a:lstStyle/>
          <a:p>
            <a:pPr>
              <a:defRPr/>
            </a:pPr>
            <a:fld id="{3E0F476D-A692-4C97-958A-476CEC5978EF}" type="slidenum">
              <a:rPr lang="el-GR" smtClean="0">
                <a:solidFill>
                  <a:prstClr val="black"/>
                </a:solidFill>
              </a:rPr>
              <a:pPr>
                <a:defRPr/>
              </a:pPr>
              <a:t>‹#›</a:t>
            </a:fld>
            <a:endParaRPr lang="el-GR">
              <a:solidFill>
                <a:prstClr val="black"/>
              </a:solidFill>
            </a:endParaRPr>
          </a:p>
        </p:txBody>
      </p:sp>
    </p:spTree>
    <p:extLst>
      <p:ext uri="{BB962C8B-B14F-4D97-AF65-F5344CB8AC3E}">
        <p14:creationId xmlns:p14="http://schemas.microsoft.com/office/powerpoint/2010/main" val="42403501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Πανοραμική εικόνα με λεζάντα">
    <p:spTree>
      <p:nvGrpSpPr>
        <p:cNvPr id="1" name=""/>
        <p:cNvGrpSpPr/>
        <p:nvPr/>
      </p:nvGrpSpPr>
      <p:grpSpPr>
        <a:xfrm>
          <a:off x="0" y="0"/>
          <a:ext cx="0" cy="0"/>
          <a:chOff x="0" y="0"/>
          <a:chExt cx="0" cy="0"/>
        </a:xfrm>
      </p:grpSpPr>
      <p:sp>
        <p:nvSpPr>
          <p:cNvPr id="2" name="Title 1"/>
          <p:cNvSpPr>
            <a:spLocks noGrp="1"/>
          </p:cNvSpPr>
          <p:nvPr>
            <p:ph type="title"/>
          </p:nvPr>
        </p:nvSpPr>
        <p:spPr>
          <a:xfrm>
            <a:off x="1484311" y="4732865"/>
            <a:ext cx="10018711" cy="566738"/>
          </a:xfrm>
        </p:spPr>
        <p:txBody>
          <a:bodyPr anchor="b">
            <a:normAutofit/>
          </a:bodyPr>
          <a:lstStyle>
            <a:lvl1pPr algn="ctr">
              <a:defRPr sz="2400" b="0"/>
            </a:lvl1pPr>
          </a:lstStyle>
          <a:p>
            <a:r>
              <a:rPr lang="el-GR"/>
              <a:t>Στυλ κύριου τίτλου</a:t>
            </a:r>
            <a:endParaRPr lang="en-US" dirty="0"/>
          </a:p>
        </p:txBody>
      </p:sp>
      <p:sp>
        <p:nvSpPr>
          <p:cNvPr id="3" name="Picture Placeholder 2"/>
          <p:cNvSpPr>
            <a:spLocks noGrp="1" noChangeAspect="1"/>
          </p:cNvSpPr>
          <p:nvPr>
            <p:ph type="pic" idx="1"/>
          </p:nvPr>
        </p:nvSpPr>
        <p:spPr>
          <a:xfrm>
            <a:off x="23860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l-GR"/>
              <a:t>Κάντε κλικ στο εικονίδιο για να προσθέσετε εικόνα</a:t>
            </a:r>
            <a:endParaRPr lang="en-US" dirty="0"/>
          </a:p>
        </p:txBody>
      </p:sp>
      <p:sp>
        <p:nvSpPr>
          <p:cNvPr id="4" name="Text Placeholder 3"/>
          <p:cNvSpPr>
            <a:spLocks noGrp="1"/>
          </p:cNvSpPr>
          <p:nvPr>
            <p:ph type="body" sz="half" idx="2"/>
          </p:nvPr>
        </p:nvSpPr>
        <p:spPr>
          <a:xfrm>
            <a:off x="1484311" y="5299603"/>
            <a:ext cx="10018711"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l-GR"/>
              <a:t>Επεξεργασία στυλ υποδείγματος κειμένου</a:t>
            </a:r>
          </a:p>
        </p:txBody>
      </p:sp>
      <p:sp>
        <p:nvSpPr>
          <p:cNvPr id="5" name="Date Placeholder 4"/>
          <p:cNvSpPr>
            <a:spLocks noGrp="1"/>
          </p:cNvSpPr>
          <p:nvPr>
            <p:ph type="dt" sz="half" idx="10"/>
          </p:nvPr>
        </p:nvSpPr>
        <p:spPr/>
        <p:txBody>
          <a:bodyPr/>
          <a:lstStyle/>
          <a:p>
            <a:pPr>
              <a:defRPr/>
            </a:pPr>
            <a:fld id="{73DAA672-5BF9-468C-B88F-CBF66DDE3668}" type="datetime1">
              <a:rPr lang="el-GR" smtClean="0">
                <a:solidFill>
                  <a:prstClr val="black"/>
                </a:solidFill>
              </a:rPr>
              <a:pPr>
                <a:defRPr/>
              </a:pPr>
              <a:t>22/2/2022</a:t>
            </a:fld>
            <a:endParaRPr lang="el-GR">
              <a:solidFill>
                <a:prstClr val="black"/>
              </a:solidFill>
            </a:endParaRPr>
          </a:p>
        </p:txBody>
      </p:sp>
      <p:sp>
        <p:nvSpPr>
          <p:cNvPr id="6" name="Footer Placeholder 5"/>
          <p:cNvSpPr>
            <a:spLocks noGrp="1"/>
          </p:cNvSpPr>
          <p:nvPr>
            <p:ph type="ftr" sz="quarter" idx="11"/>
          </p:nvPr>
        </p:nvSpPr>
        <p:spPr/>
        <p:txBody>
          <a:bodyPr/>
          <a:lstStyle/>
          <a:p>
            <a:pPr>
              <a:defRPr/>
            </a:pPr>
            <a:endParaRPr lang="el-GR">
              <a:solidFill>
                <a:prstClr val="black"/>
              </a:solidFill>
            </a:endParaRPr>
          </a:p>
        </p:txBody>
      </p:sp>
      <p:sp>
        <p:nvSpPr>
          <p:cNvPr id="7" name="Slide Number Placeholder 6"/>
          <p:cNvSpPr>
            <a:spLocks noGrp="1"/>
          </p:cNvSpPr>
          <p:nvPr>
            <p:ph type="sldNum" sz="quarter" idx="12"/>
          </p:nvPr>
        </p:nvSpPr>
        <p:spPr/>
        <p:txBody>
          <a:bodyPr/>
          <a:lstStyle/>
          <a:p>
            <a:pPr>
              <a:defRPr/>
            </a:pPr>
            <a:fld id="{0412E817-692A-4A27-9CDC-16045C4A4805}" type="slidenum">
              <a:rPr lang="el-GR" smtClean="0">
                <a:solidFill>
                  <a:prstClr val="black"/>
                </a:solidFill>
              </a:rPr>
              <a:pPr>
                <a:defRPr/>
              </a:pPr>
              <a:t>‹#›</a:t>
            </a:fld>
            <a:endParaRPr lang="el-GR">
              <a:solidFill>
                <a:prstClr val="black"/>
              </a:solidFill>
            </a:endParaRPr>
          </a:p>
        </p:txBody>
      </p:sp>
    </p:spTree>
    <p:extLst>
      <p:ext uri="{BB962C8B-B14F-4D97-AF65-F5344CB8AC3E}">
        <p14:creationId xmlns:p14="http://schemas.microsoft.com/office/powerpoint/2010/main" val="29517772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Τίτλος και λεζάντα">
    <p:spTree>
      <p:nvGrpSpPr>
        <p:cNvPr id="1" name=""/>
        <p:cNvGrpSpPr/>
        <p:nvPr/>
      </p:nvGrpSpPr>
      <p:grpSpPr>
        <a:xfrm>
          <a:off x="0" y="0"/>
          <a:ext cx="0" cy="0"/>
          <a:chOff x="0" y="0"/>
          <a:chExt cx="0" cy="0"/>
        </a:xfrm>
      </p:grpSpPr>
      <p:sp>
        <p:nvSpPr>
          <p:cNvPr id="2" name="Title 1"/>
          <p:cNvSpPr>
            <a:spLocks noGrp="1"/>
          </p:cNvSpPr>
          <p:nvPr>
            <p:ph type="title"/>
          </p:nvPr>
        </p:nvSpPr>
        <p:spPr>
          <a:xfrm>
            <a:off x="1484312" y="685800"/>
            <a:ext cx="10018711" cy="3048000"/>
          </a:xfrm>
        </p:spPr>
        <p:txBody>
          <a:bodyPr anchor="ctr">
            <a:normAutofit/>
          </a:bodyPr>
          <a:lstStyle>
            <a:lvl1pPr algn="ctr">
              <a:defRPr sz="3200" b="0" cap="none"/>
            </a:lvl1pPr>
          </a:lstStyle>
          <a:p>
            <a:r>
              <a:rPr lang="el-GR"/>
              <a:t>Στυλ κύριου τίτλου</a:t>
            </a:r>
            <a:endParaRPr lang="en-US" dirty="0"/>
          </a:p>
        </p:txBody>
      </p:sp>
      <p:sp>
        <p:nvSpPr>
          <p:cNvPr id="3" name="Text Placeholder 2"/>
          <p:cNvSpPr>
            <a:spLocks noGrp="1"/>
          </p:cNvSpPr>
          <p:nvPr>
            <p:ph type="body" idx="1"/>
          </p:nvPr>
        </p:nvSpPr>
        <p:spPr>
          <a:xfrm>
            <a:off x="1484312" y="4343400"/>
            <a:ext cx="10018713"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l-GR"/>
              <a:t>Επεξεργασία στυλ υποδείγματος κειμένου</a:t>
            </a:r>
          </a:p>
        </p:txBody>
      </p:sp>
      <p:sp>
        <p:nvSpPr>
          <p:cNvPr id="4" name="Date Placeholder 3"/>
          <p:cNvSpPr>
            <a:spLocks noGrp="1"/>
          </p:cNvSpPr>
          <p:nvPr>
            <p:ph type="dt" sz="half" idx="10"/>
          </p:nvPr>
        </p:nvSpPr>
        <p:spPr/>
        <p:txBody>
          <a:bodyPr/>
          <a:lstStyle/>
          <a:p>
            <a:pPr>
              <a:defRPr/>
            </a:pPr>
            <a:fld id="{2B7D0B23-91C2-4BCF-93FA-DF2F8C4F0D3C}" type="datetime1">
              <a:rPr lang="el-GR" smtClean="0">
                <a:solidFill>
                  <a:prstClr val="black"/>
                </a:solidFill>
              </a:rPr>
              <a:pPr>
                <a:defRPr/>
              </a:pPr>
              <a:t>22/2/2022</a:t>
            </a:fld>
            <a:endParaRPr lang="el-GR">
              <a:solidFill>
                <a:prstClr val="black"/>
              </a:solidFill>
            </a:endParaRPr>
          </a:p>
        </p:txBody>
      </p:sp>
      <p:sp>
        <p:nvSpPr>
          <p:cNvPr id="5" name="Footer Placeholder 4"/>
          <p:cNvSpPr>
            <a:spLocks noGrp="1"/>
          </p:cNvSpPr>
          <p:nvPr>
            <p:ph type="ftr" sz="quarter" idx="11"/>
          </p:nvPr>
        </p:nvSpPr>
        <p:spPr/>
        <p:txBody>
          <a:bodyPr/>
          <a:lstStyle/>
          <a:p>
            <a:pPr>
              <a:defRPr/>
            </a:pPr>
            <a:endParaRPr lang="el-GR">
              <a:solidFill>
                <a:prstClr val="black"/>
              </a:solidFill>
            </a:endParaRPr>
          </a:p>
        </p:txBody>
      </p:sp>
      <p:sp>
        <p:nvSpPr>
          <p:cNvPr id="6" name="Slide Number Placeholder 5"/>
          <p:cNvSpPr>
            <a:spLocks noGrp="1"/>
          </p:cNvSpPr>
          <p:nvPr>
            <p:ph type="sldNum" sz="quarter" idx="12"/>
          </p:nvPr>
        </p:nvSpPr>
        <p:spPr/>
        <p:txBody>
          <a:bodyPr/>
          <a:lstStyle/>
          <a:p>
            <a:pPr>
              <a:defRPr/>
            </a:pPr>
            <a:fld id="{574023E9-D466-427D-9D17-ED554794FA9C}" type="slidenum">
              <a:rPr lang="el-GR" smtClean="0">
                <a:solidFill>
                  <a:prstClr val="black"/>
                </a:solidFill>
              </a:rPr>
              <a:pPr>
                <a:defRPr/>
              </a:pPr>
              <a:t>‹#›</a:t>
            </a:fld>
            <a:endParaRPr lang="el-GR">
              <a:solidFill>
                <a:prstClr val="black"/>
              </a:solidFill>
            </a:endParaRPr>
          </a:p>
        </p:txBody>
      </p:sp>
    </p:spTree>
    <p:extLst>
      <p:ext uri="{BB962C8B-B14F-4D97-AF65-F5344CB8AC3E}">
        <p14:creationId xmlns:p14="http://schemas.microsoft.com/office/powerpoint/2010/main" val="67407119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Εισαγωγικά με λεζάντα">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l-GR"/>
              <a:t>Στυλ κύριου τίτλου</a:t>
            </a:r>
            <a:endParaRPr lang="en-US" dirty="0"/>
          </a:p>
        </p:txBody>
      </p:sp>
      <p:sp>
        <p:nvSpPr>
          <p:cNvPr id="10" name="Text Placeholder 9"/>
          <p:cNvSpPr>
            <a:spLocks noGrp="1"/>
          </p:cNvSpPr>
          <p:nvPr>
            <p:ph type="body" sz="quarter" idx="13"/>
          </p:nvPr>
        </p:nvSpPr>
        <p:spPr>
          <a:xfrm>
            <a:off x="2436811" y="3428999"/>
            <a:ext cx="8532815" cy="381000"/>
          </a:xfrm>
        </p:spPr>
        <p:txBody>
          <a:bodyPr anchor="ctr">
            <a:normAutofit/>
          </a:bodyPr>
          <a:lstStyle>
            <a:lvl1pPr marL="0" indent="0">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l-GR"/>
              <a:t>Επεξεργασία στυλ υποδείγματος κειμένου</a:t>
            </a:r>
          </a:p>
        </p:txBody>
      </p:sp>
      <p:sp>
        <p:nvSpPr>
          <p:cNvPr id="3" name="Text Placeholder 2"/>
          <p:cNvSpPr>
            <a:spLocks noGrp="1"/>
          </p:cNvSpPr>
          <p:nvPr>
            <p:ph type="body" idx="1"/>
          </p:nvPr>
        </p:nvSpPr>
        <p:spPr>
          <a:xfrm>
            <a:off x="1484311" y="4343400"/>
            <a:ext cx="10018711"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l-GR"/>
              <a:t>Επεξεργασία στυλ υποδείγματος κειμένου</a:t>
            </a:r>
          </a:p>
        </p:txBody>
      </p:sp>
      <p:sp>
        <p:nvSpPr>
          <p:cNvPr id="4" name="Date Placeholder 3"/>
          <p:cNvSpPr>
            <a:spLocks noGrp="1"/>
          </p:cNvSpPr>
          <p:nvPr>
            <p:ph type="dt" sz="half" idx="10"/>
          </p:nvPr>
        </p:nvSpPr>
        <p:spPr/>
        <p:txBody>
          <a:bodyPr/>
          <a:lstStyle/>
          <a:p>
            <a:pPr>
              <a:defRPr/>
            </a:pPr>
            <a:fld id="{81303682-9BA5-40DB-8C75-668284BF12B8}" type="datetime1">
              <a:rPr lang="el-GR" smtClean="0">
                <a:solidFill>
                  <a:prstClr val="black"/>
                </a:solidFill>
              </a:rPr>
              <a:pPr>
                <a:defRPr/>
              </a:pPr>
              <a:t>22/2/2022</a:t>
            </a:fld>
            <a:endParaRPr lang="el-GR">
              <a:solidFill>
                <a:prstClr val="black"/>
              </a:solidFill>
            </a:endParaRPr>
          </a:p>
        </p:txBody>
      </p:sp>
      <p:sp>
        <p:nvSpPr>
          <p:cNvPr id="5" name="Footer Placeholder 4"/>
          <p:cNvSpPr>
            <a:spLocks noGrp="1"/>
          </p:cNvSpPr>
          <p:nvPr>
            <p:ph type="ftr" sz="quarter" idx="11"/>
          </p:nvPr>
        </p:nvSpPr>
        <p:spPr/>
        <p:txBody>
          <a:bodyPr/>
          <a:lstStyle/>
          <a:p>
            <a:pPr>
              <a:defRPr/>
            </a:pPr>
            <a:endParaRPr lang="el-GR">
              <a:solidFill>
                <a:prstClr val="black"/>
              </a:solidFill>
            </a:endParaRPr>
          </a:p>
        </p:txBody>
      </p:sp>
      <p:sp>
        <p:nvSpPr>
          <p:cNvPr id="6" name="Slide Number Placeholder 5"/>
          <p:cNvSpPr>
            <a:spLocks noGrp="1"/>
          </p:cNvSpPr>
          <p:nvPr>
            <p:ph type="sldNum" sz="quarter" idx="12"/>
          </p:nvPr>
        </p:nvSpPr>
        <p:spPr/>
        <p:txBody>
          <a:bodyPr/>
          <a:lstStyle/>
          <a:p>
            <a:pPr>
              <a:defRPr/>
            </a:pPr>
            <a:fld id="{B9D45A05-BEBF-456A-9251-09468BC879FD}" type="slidenum">
              <a:rPr lang="el-GR" smtClean="0">
                <a:solidFill>
                  <a:prstClr val="black"/>
                </a:solidFill>
              </a:rPr>
              <a:pPr>
                <a:defRPr/>
              </a:pPr>
              <a:t>‹#›</a:t>
            </a:fld>
            <a:endParaRPr lang="el-GR">
              <a:solidFill>
                <a:prstClr val="black"/>
              </a:solidFill>
            </a:endParaRPr>
          </a:p>
        </p:txBody>
      </p:sp>
    </p:spTree>
    <p:extLst>
      <p:ext uri="{BB962C8B-B14F-4D97-AF65-F5344CB8AC3E}">
        <p14:creationId xmlns:p14="http://schemas.microsoft.com/office/powerpoint/2010/main" val="281763268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Κάρτα ονόματος">
    <p:spTree>
      <p:nvGrpSpPr>
        <p:cNvPr id="1" name=""/>
        <p:cNvGrpSpPr/>
        <p:nvPr/>
      </p:nvGrpSpPr>
      <p:grpSpPr>
        <a:xfrm>
          <a:off x="0" y="0"/>
          <a:ext cx="0" cy="0"/>
          <a:chOff x="0" y="0"/>
          <a:chExt cx="0" cy="0"/>
        </a:xfrm>
      </p:grpSpPr>
      <p:sp>
        <p:nvSpPr>
          <p:cNvPr id="2" name="Title 1"/>
          <p:cNvSpPr>
            <a:spLocks noGrp="1"/>
          </p:cNvSpPr>
          <p:nvPr>
            <p:ph type="title"/>
          </p:nvPr>
        </p:nvSpPr>
        <p:spPr>
          <a:xfrm>
            <a:off x="1484313" y="3308581"/>
            <a:ext cx="10018709" cy="1468800"/>
          </a:xfrm>
        </p:spPr>
        <p:txBody>
          <a:bodyPr anchor="b">
            <a:normAutofit/>
          </a:bodyPr>
          <a:lstStyle>
            <a:lvl1pPr algn="r">
              <a:defRPr sz="3200" b="0" cap="none"/>
            </a:lvl1pPr>
          </a:lstStyle>
          <a:p>
            <a:r>
              <a:rPr lang="el-GR"/>
              <a:t>Στυλ κύριου τίτλου</a:t>
            </a:r>
            <a:endParaRPr lang="en-US" dirty="0"/>
          </a:p>
        </p:txBody>
      </p:sp>
      <p:sp>
        <p:nvSpPr>
          <p:cNvPr id="3" name="Text Placeholder 2"/>
          <p:cNvSpPr>
            <a:spLocks noGrp="1"/>
          </p:cNvSpPr>
          <p:nvPr>
            <p:ph type="body" idx="1"/>
          </p:nvPr>
        </p:nvSpPr>
        <p:spPr>
          <a:xfrm>
            <a:off x="1484312" y="4777381"/>
            <a:ext cx="10018710"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l-GR"/>
              <a:t>Επεξεργασία στυλ υποδείγματος κειμένου</a:t>
            </a:r>
          </a:p>
        </p:txBody>
      </p:sp>
      <p:sp>
        <p:nvSpPr>
          <p:cNvPr id="4" name="Date Placeholder 3"/>
          <p:cNvSpPr>
            <a:spLocks noGrp="1"/>
          </p:cNvSpPr>
          <p:nvPr>
            <p:ph type="dt" sz="half" idx="10"/>
          </p:nvPr>
        </p:nvSpPr>
        <p:spPr/>
        <p:txBody>
          <a:bodyPr/>
          <a:lstStyle/>
          <a:p>
            <a:pPr>
              <a:defRPr/>
            </a:pPr>
            <a:fld id="{49D4B7FA-45DA-4A1E-BF38-CE7F44E3957A}" type="datetime1">
              <a:rPr lang="el-GR" smtClean="0">
                <a:solidFill>
                  <a:prstClr val="black"/>
                </a:solidFill>
              </a:rPr>
              <a:pPr>
                <a:defRPr/>
              </a:pPr>
              <a:t>22/2/2022</a:t>
            </a:fld>
            <a:endParaRPr lang="el-GR">
              <a:solidFill>
                <a:prstClr val="black"/>
              </a:solidFill>
            </a:endParaRPr>
          </a:p>
        </p:txBody>
      </p:sp>
      <p:sp>
        <p:nvSpPr>
          <p:cNvPr id="5" name="Footer Placeholder 4"/>
          <p:cNvSpPr>
            <a:spLocks noGrp="1"/>
          </p:cNvSpPr>
          <p:nvPr>
            <p:ph type="ftr" sz="quarter" idx="11"/>
          </p:nvPr>
        </p:nvSpPr>
        <p:spPr/>
        <p:txBody>
          <a:bodyPr/>
          <a:lstStyle/>
          <a:p>
            <a:pPr>
              <a:defRPr/>
            </a:pPr>
            <a:endParaRPr lang="el-GR">
              <a:solidFill>
                <a:prstClr val="black"/>
              </a:solidFill>
            </a:endParaRPr>
          </a:p>
        </p:txBody>
      </p:sp>
      <p:sp>
        <p:nvSpPr>
          <p:cNvPr id="6" name="Slide Number Placeholder 5"/>
          <p:cNvSpPr>
            <a:spLocks noGrp="1"/>
          </p:cNvSpPr>
          <p:nvPr>
            <p:ph type="sldNum" sz="quarter" idx="12"/>
          </p:nvPr>
        </p:nvSpPr>
        <p:spPr/>
        <p:txBody>
          <a:bodyPr/>
          <a:lstStyle/>
          <a:p>
            <a:pPr>
              <a:defRPr/>
            </a:pPr>
            <a:fld id="{C69BF7F0-7317-4598-8091-436AF5555964}" type="slidenum">
              <a:rPr lang="el-GR" smtClean="0">
                <a:solidFill>
                  <a:prstClr val="black"/>
                </a:solidFill>
              </a:rPr>
              <a:pPr>
                <a:defRPr/>
              </a:pPr>
              <a:t>‹#›</a:t>
            </a:fld>
            <a:endParaRPr lang="el-GR">
              <a:solidFill>
                <a:prstClr val="black"/>
              </a:solidFill>
            </a:endParaRPr>
          </a:p>
        </p:txBody>
      </p:sp>
    </p:spTree>
    <p:extLst>
      <p:ext uri="{BB962C8B-B14F-4D97-AF65-F5344CB8AC3E}">
        <p14:creationId xmlns:p14="http://schemas.microsoft.com/office/powerpoint/2010/main" val="230588440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Κάρτα ονόματος με φράση">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l-GR"/>
              <a:t>Στυλ κύριου τίτλου</a:t>
            </a:r>
            <a:endParaRPr lang="en-US" dirty="0"/>
          </a:p>
        </p:txBody>
      </p:sp>
      <p:sp>
        <p:nvSpPr>
          <p:cNvPr id="10" name="Text Placeholder 9"/>
          <p:cNvSpPr>
            <a:spLocks noGrp="1"/>
          </p:cNvSpPr>
          <p:nvPr>
            <p:ph type="body" sz="quarter" idx="13"/>
          </p:nvPr>
        </p:nvSpPr>
        <p:spPr>
          <a:xfrm>
            <a:off x="1484313" y="3886200"/>
            <a:ext cx="10018710" cy="889000"/>
          </a:xfrm>
        </p:spPr>
        <p:txBody>
          <a:bodyPr vert="horz" lIns="91440" tIns="45720" rIns="91440" bIns="45720" rtlCol="0" anchor="b">
            <a:normAutofit/>
          </a:bodyPr>
          <a:lstStyle>
            <a:lvl1pPr algn="r">
              <a:buNone/>
              <a:defRPr lang="en-US" sz="2400" b="0" cap="none" dirty="0">
                <a:ln w="3175" cmpd="sng">
                  <a:noFill/>
                </a:ln>
                <a:solidFill>
                  <a:schemeClr val="tx1"/>
                </a:solidFill>
                <a:effectLst/>
              </a:defRPr>
            </a:lvl1pPr>
          </a:lstStyle>
          <a:p>
            <a:pPr marL="0" lvl="0">
              <a:spcBef>
                <a:spcPct val="0"/>
              </a:spcBef>
              <a:buNone/>
            </a:pPr>
            <a:r>
              <a:rPr lang="el-GR"/>
              <a:t>Επεξεργασία στυλ υποδείγματος κειμένου</a:t>
            </a:r>
          </a:p>
        </p:txBody>
      </p:sp>
      <p:sp>
        <p:nvSpPr>
          <p:cNvPr id="3" name="Text Placeholder 2"/>
          <p:cNvSpPr>
            <a:spLocks noGrp="1"/>
          </p:cNvSpPr>
          <p:nvPr>
            <p:ph type="body" idx="1"/>
          </p:nvPr>
        </p:nvSpPr>
        <p:spPr>
          <a:xfrm>
            <a:off x="1484312" y="4775200"/>
            <a:ext cx="10018710" cy="1016000"/>
          </a:xfrm>
        </p:spPr>
        <p:txBody>
          <a:bodyPr anchor="t">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l-GR"/>
              <a:t>Επεξεργασία στυλ υποδείγματος κειμένου</a:t>
            </a:r>
          </a:p>
        </p:txBody>
      </p:sp>
      <p:sp>
        <p:nvSpPr>
          <p:cNvPr id="4" name="Date Placeholder 3"/>
          <p:cNvSpPr>
            <a:spLocks noGrp="1"/>
          </p:cNvSpPr>
          <p:nvPr>
            <p:ph type="dt" sz="half" idx="10"/>
          </p:nvPr>
        </p:nvSpPr>
        <p:spPr/>
        <p:txBody>
          <a:bodyPr/>
          <a:lstStyle/>
          <a:p>
            <a:pPr>
              <a:defRPr/>
            </a:pPr>
            <a:fld id="{B0D4D86B-DEF0-4B8F-8EA6-307169993DD7}" type="datetime1">
              <a:rPr lang="el-GR" smtClean="0">
                <a:solidFill>
                  <a:prstClr val="black"/>
                </a:solidFill>
              </a:rPr>
              <a:pPr>
                <a:defRPr/>
              </a:pPr>
              <a:t>22/2/2022</a:t>
            </a:fld>
            <a:endParaRPr lang="el-GR">
              <a:solidFill>
                <a:prstClr val="black"/>
              </a:solidFill>
            </a:endParaRPr>
          </a:p>
        </p:txBody>
      </p:sp>
      <p:sp>
        <p:nvSpPr>
          <p:cNvPr id="5" name="Footer Placeholder 4"/>
          <p:cNvSpPr>
            <a:spLocks noGrp="1"/>
          </p:cNvSpPr>
          <p:nvPr>
            <p:ph type="ftr" sz="quarter" idx="11"/>
          </p:nvPr>
        </p:nvSpPr>
        <p:spPr/>
        <p:txBody>
          <a:bodyPr/>
          <a:lstStyle/>
          <a:p>
            <a:pPr>
              <a:defRPr/>
            </a:pPr>
            <a:endParaRPr lang="el-GR">
              <a:solidFill>
                <a:prstClr val="black"/>
              </a:solidFill>
            </a:endParaRPr>
          </a:p>
        </p:txBody>
      </p:sp>
      <p:sp>
        <p:nvSpPr>
          <p:cNvPr id="6" name="Slide Number Placeholder 5"/>
          <p:cNvSpPr>
            <a:spLocks noGrp="1"/>
          </p:cNvSpPr>
          <p:nvPr>
            <p:ph type="sldNum" sz="quarter" idx="12"/>
          </p:nvPr>
        </p:nvSpPr>
        <p:spPr/>
        <p:txBody>
          <a:bodyPr/>
          <a:lstStyle/>
          <a:p>
            <a:pPr>
              <a:defRPr/>
            </a:pPr>
            <a:fld id="{1CF6389D-0F12-475B-8921-F1049A66A88E}" type="slidenum">
              <a:rPr lang="el-GR" smtClean="0">
                <a:solidFill>
                  <a:prstClr val="black"/>
                </a:solidFill>
              </a:rPr>
              <a:pPr>
                <a:defRPr/>
              </a:pPr>
              <a:t>‹#›</a:t>
            </a:fld>
            <a:endParaRPr lang="el-GR">
              <a:solidFill>
                <a:prstClr val="black"/>
              </a:solidFill>
            </a:endParaRPr>
          </a:p>
        </p:txBody>
      </p:sp>
    </p:spTree>
    <p:extLst>
      <p:ext uri="{BB962C8B-B14F-4D97-AF65-F5344CB8AC3E}">
        <p14:creationId xmlns:p14="http://schemas.microsoft.com/office/powerpoint/2010/main" val="50043898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ή False">
    <p:spTree>
      <p:nvGrpSpPr>
        <p:cNvPr id="1" name=""/>
        <p:cNvGrpSpPr/>
        <p:nvPr/>
      </p:nvGrpSpPr>
      <p:grpSpPr>
        <a:xfrm>
          <a:off x="0" y="0"/>
          <a:ext cx="0" cy="0"/>
          <a:chOff x="0" y="0"/>
          <a:chExt cx="0" cy="0"/>
        </a:xfrm>
      </p:grpSpPr>
      <p:sp>
        <p:nvSpPr>
          <p:cNvPr id="2" name="Title 1"/>
          <p:cNvSpPr>
            <a:spLocks noGrp="1"/>
          </p:cNvSpPr>
          <p:nvPr>
            <p:ph type="title"/>
          </p:nvPr>
        </p:nvSpPr>
        <p:spPr>
          <a:xfrm>
            <a:off x="1484313" y="685800"/>
            <a:ext cx="10018712" cy="2727325"/>
          </a:xfrm>
        </p:spPr>
        <p:txBody>
          <a:bodyPr vert="horz" lIns="91440" tIns="45720" rIns="91440" bIns="45720" rtlCol="0" anchor="ctr">
            <a:normAutofit/>
          </a:bodyPr>
          <a:lstStyle>
            <a:lvl1pPr>
              <a:defRPr lang="en-US" b="0" dirty="0"/>
            </a:lvl1pPr>
          </a:lstStyle>
          <a:p>
            <a:pPr marL="0" lvl="0"/>
            <a:r>
              <a:rPr lang="el-GR"/>
              <a:t>Στυλ κύριου τίτλου</a:t>
            </a:r>
            <a:endParaRPr lang="en-US" dirty="0"/>
          </a:p>
        </p:txBody>
      </p:sp>
      <p:sp>
        <p:nvSpPr>
          <p:cNvPr id="10" name="Text Placeholder 9"/>
          <p:cNvSpPr>
            <a:spLocks noGrp="1"/>
          </p:cNvSpPr>
          <p:nvPr>
            <p:ph type="body" sz="quarter" idx="13"/>
          </p:nvPr>
        </p:nvSpPr>
        <p:spPr>
          <a:xfrm>
            <a:off x="1484312" y="3505200"/>
            <a:ext cx="10018713"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l-GR"/>
              <a:t>Επεξεργασία στυλ υποδείγματος κειμένου</a:t>
            </a:r>
          </a:p>
        </p:txBody>
      </p:sp>
      <p:sp>
        <p:nvSpPr>
          <p:cNvPr id="3" name="Text Placeholder 2"/>
          <p:cNvSpPr>
            <a:spLocks noGrp="1"/>
          </p:cNvSpPr>
          <p:nvPr>
            <p:ph type="body" idx="1"/>
          </p:nvPr>
        </p:nvSpPr>
        <p:spPr>
          <a:xfrm>
            <a:off x="1484311" y="4343400"/>
            <a:ext cx="10018713"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l-GR"/>
              <a:t>Επεξεργασία στυλ υποδείγματος κειμένου</a:t>
            </a:r>
          </a:p>
        </p:txBody>
      </p:sp>
      <p:sp>
        <p:nvSpPr>
          <p:cNvPr id="4" name="Date Placeholder 3"/>
          <p:cNvSpPr>
            <a:spLocks noGrp="1"/>
          </p:cNvSpPr>
          <p:nvPr>
            <p:ph type="dt" sz="half" idx="10"/>
          </p:nvPr>
        </p:nvSpPr>
        <p:spPr/>
        <p:txBody>
          <a:bodyPr/>
          <a:lstStyle/>
          <a:p>
            <a:pPr>
              <a:defRPr/>
            </a:pPr>
            <a:fld id="{C82E9806-18A4-42AB-A9C9-187D310C8DEE}" type="datetime1">
              <a:rPr lang="el-GR" smtClean="0">
                <a:solidFill>
                  <a:prstClr val="black"/>
                </a:solidFill>
              </a:rPr>
              <a:pPr>
                <a:defRPr/>
              </a:pPr>
              <a:t>22/2/2022</a:t>
            </a:fld>
            <a:endParaRPr lang="el-GR">
              <a:solidFill>
                <a:prstClr val="black"/>
              </a:solidFill>
            </a:endParaRPr>
          </a:p>
        </p:txBody>
      </p:sp>
      <p:sp>
        <p:nvSpPr>
          <p:cNvPr id="5" name="Footer Placeholder 4"/>
          <p:cNvSpPr>
            <a:spLocks noGrp="1"/>
          </p:cNvSpPr>
          <p:nvPr>
            <p:ph type="ftr" sz="quarter" idx="11"/>
          </p:nvPr>
        </p:nvSpPr>
        <p:spPr/>
        <p:txBody>
          <a:bodyPr/>
          <a:lstStyle/>
          <a:p>
            <a:pPr>
              <a:defRPr/>
            </a:pPr>
            <a:endParaRPr lang="el-GR">
              <a:solidFill>
                <a:prstClr val="black"/>
              </a:solidFill>
            </a:endParaRPr>
          </a:p>
        </p:txBody>
      </p:sp>
      <p:sp>
        <p:nvSpPr>
          <p:cNvPr id="6" name="Slide Number Placeholder 5"/>
          <p:cNvSpPr>
            <a:spLocks noGrp="1"/>
          </p:cNvSpPr>
          <p:nvPr>
            <p:ph type="sldNum" sz="quarter" idx="12"/>
          </p:nvPr>
        </p:nvSpPr>
        <p:spPr/>
        <p:txBody>
          <a:bodyPr/>
          <a:lstStyle/>
          <a:p>
            <a:pPr>
              <a:defRPr/>
            </a:pPr>
            <a:fld id="{B62D0E63-96F9-470B-95E4-614CD31D7BC7}" type="slidenum">
              <a:rPr lang="el-GR" smtClean="0">
                <a:solidFill>
                  <a:prstClr val="black"/>
                </a:solidFill>
              </a:rPr>
              <a:pPr>
                <a:defRPr/>
              </a:pPr>
              <a:t>‹#›</a:t>
            </a:fld>
            <a:endParaRPr lang="el-GR">
              <a:solidFill>
                <a:prstClr val="black"/>
              </a:solidFill>
            </a:endParaRPr>
          </a:p>
        </p:txBody>
      </p:sp>
    </p:spTree>
    <p:extLst>
      <p:ext uri="{BB962C8B-B14F-4D97-AF65-F5344CB8AC3E}">
        <p14:creationId xmlns:p14="http://schemas.microsoft.com/office/powerpoint/2010/main" val="374536173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Τίτλος και Κατακόρυφο κείμενο">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l-GR"/>
              <a:t>Στυλ κύριου τίτλου</a:t>
            </a:r>
            <a:endParaRPr lang="en-US" dirty="0"/>
          </a:p>
        </p:txBody>
      </p:sp>
      <p:sp>
        <p:nvSpPr>
          <p:cNvPr id="3" name="Vertical Text Placeholder 2"/>
          <p:cNvSpPr>
            <a:spLocks noGrp="1"/>
          </p:cNvSpPr>
          <p:nvPr>
            <p:ph type="body" orient="vert" idx="1"/>
          </p:nvPr>
        </p:nvSpPr>
        <p:spPr/>
        <p:txBody>
          <a:bodyPr vert="eaVert" anchor="t"/>
          <a:lstStyle/>
          <a:p>
            <a:pPr lvl="0"/>
            <a:r>
              <a:rPr lang="el-GR"/>
              <a:t>Επεξεργασία στυλ υποδείγματος κειμένου</a:t>
            </a:r>
          </a:p>
          <a:p>
            <a:pPr lvl="1"/>
            <a:r>
              <a:rPr lang="el-GR"/>
              <a:t>Δεύτερου επιπέδου</a:t>
            </a:r>
          </a:p>
          <a:p>
            <a:pPr lvl="2"/>
            <a:r>
              <a:rPr lang="el-GR"/>
              <a:t>Τρίτου επιπέδου</a:t>
            </a:r>
          </a:p>
          <a:p>
            <a:pPr lvl="3"/>
            <a:r>
              <a:rPr lang="el-GR"/>
              <a:t>Τέταρτου επιπέδου</a:t>
            </a:r>
          </a:p>
          <a:p>
            <a:pPr lvl="4"/>
            <a:r>
              <a:rPr lang="el-GR"/>
              <a:t>Πέμπτου επιπέδου</a:t>
            </a:r>
            <a:endParaRPr lang="en-US" dirty="0"/>
          </a:p>
        </p:txBody>
      </p:sp>
      <p:sp>
        <p:nvSpPr>
          <p:cNvPr id="4" name="Date Placeholder 3"/>
          <p:cNvSpPr>
            <a:spLocks noGrp="1"/>
          </p:cNvSpPr>
          <p:nvPr>
            <p:ph type="dt" sz="half" idx="10"/>
          </p:nvPr>
        </p:nvSpPr>
        <p:spPr/>
        <p:txBody>
          <a:bodyPr/>
          <a:lstStyle/>
          <a:p>
            <a:pPr>
              <a:defRPr/>
            </a:pPr>
            <a:fld id="{305BF0A5-9D51-4A87-951F-0C8433B56C38}" type="datetime1">
              <a:rPr lang="el-GR" smtClean="0">
                <a:solidFill>
                  <a:prstClr val="black"/>
                </a:solidFill>
              </a:rPr>
              <a:pPr>
                <a:defRPr/>
              </a:pPr>
              <a:t>22/2/2022</a:t>
            </a:fld>
            <a:endParaRPr lang="el-GR">
              <a:solidFill>
                <a:prstClr val="black"/>
              </a:solidFill>
            </a:endParaRPr>
          </a:p>
        </p:txBody>
      </p:sp>
      <p:sp>
        <p:nvSpPr>
          <p:cNvPr id="5" name="Footer Placeholder 4"/>
          <p:cNvSpPr>
            <a:spLocks noGrp="1"/>
          </p:cNvSpPr>
          <p:nvPr>
            <p:ph type="ftr" sz="quarter" idx="11"/>
          </p:nvPr>
        </p:nvSpPr>
        <p:spPr/>
        <p:txBody>
          <a:bodyPr/>
          <a:lstStyle/>
          <a:p>
            <a:pPr>
              <a:defRPr/>
            </a:pPr>
            <a:endParaRPr lang="el-GR">
              <a:solidFill>
                <a:prstClr val="black"/>
              </a:solidFill>
            </a:endParaRPr>
          </a:p>
        </p:txBody>
      </p:sp>
      <p:sp>
        <p:nvSpPr>
          <p:cNvPr id="6" name="Slide Number Placeholder 5"/>
          <p:cNvSpPr>
            <a:spLocks noGrp="1"/>
          </p:cNvSpPr>
          <p:nvPr>
            <p:ph type="sldNum" sz="quarter" idx="12"/>
          </p:nvPr>
        </p:nvSpPr>
        <p:spPr/>
        <p:txBody>
          <a:bodyPr/>
          <a:lstStyle/>
          <a:p>
            <a:pPr>
              <a:defRPr/>
            </a:pPr>
            <a:fld id="{24C05CFD-C562-4D8F-9AF4-A497BFFB65B4}" type="slidenum">
              <a:rPr lang="el-GR" smtClean="0">
                <a:solidFill>
                  <a:prstClr val="black"/>
                </a:solidFill>
              </a:rPr>
              <a:pPr>
                <a:defRPr/>
              </a:pPr>
              <a:t>‹#›</a:t>
            </a:fld>
            <a:endParaRPr lang="el-GR">
              <a:solidFill>
                <a:prstClr val="black"/>
              </a:solidFill>
            </a:endParaRPr>
          </a:p>
        </p:txBody>
      </p:sp>
    </p:spTree>
    <p:extLst>
      <p:ext uri="{BB962C8B-B14F-4D97-AF65-F5344CB8AC3E}">
        <p14:creationId xmlns:p14="http://schemas.microsoft.com/office/powerpoint/2010/main" val="270300869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Κατακόρυφος τίτλος και Κείμενο">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732655" y="685800"/>
            <a:ext cx="1770369" cy="5105400"/>
          </a:xfrm>
        </p:spPr>
        <p:txBody>
          <a:bodyPr vert="eaVert"/>
          <a:lstStyle/>
          <a:p>
            <a:r>
              <a:rPr lang="el-GR"/>
              <a:t>Στυλ κύριου τίτλου</a:t>
            </a:r>
            <a:endParaRPr lang="en-US" dirty="0"/>
          </a:p>
        </p:txBody>
      </p:sp>
      <p:sp>
        <p:nvSpPr>
          <p:cNvPr id="3" name="Vertical Text Placeholder 2"/>
          <p:cNvSpPr>
            <a:spLocks noGrp="1"/>
          </p:cNvSpPr>
          <p:nvPr>
            <p:ph type="body" orient="vert" idx="1"/>
          </p:nvPr>
        </p:nvSpPr>
        <p:spPr>
          <a:xfrm>
            <a:off x="1484312" y="685800"/>
            <a:ext cx="8019742" cy="5105400"/>
          </a:xfrm>
        </p:spPr>
        <p:txBody>
          <a:bodyPr vert="eaVert" anchor="t"/>
          <a:lstStyle/>
          <a:p>
            <a:pPr lvl="0"/>
            <a:r>
              <a:rPr lang="el-GR"/>
              <a:t>Επεξεργασία στυλ υποδείγματος κειμένου</a:t>
            </a:r>
          </a:p>
          <a:p>
            <a:pPr lvl="1"/>
            <a:r>
              <a:rPr lang="el-GR"/>
              <a:t>Δεύτερου επιπέδου</a:t>
            </a:r>
          </a:p>
          <a:p>
            <a:pPr lvl="2"/>
            <a:r>
              <a:rPr lang="el-GR"/>
              <a:t>Τρίτου επιπέδου</a:t>
            </a:r>
          </a:p>
          <a:p>
            <a:pPr lvl="3"/>
            <a:r>
              <a:rPr lang="el-GR"/>
              <a:t>Τέταρτου επιπέδου</a:t>
            </a:r>
          </a:p>
          <a:p>
            <a:pPr lvl="4"/>
            <a:r>
              <a:rPr lang="el-GR"/>
              <a:t>Πέμπτου επιπέδου</a:t>
            </a:r>
            <a:endParaRPr lang="en-US" dirty="0"/>
          </a:p>
        </p:txBody>
      </p:sp>
      <p:sp>
        <p:nvSpPr>
          <p:cNvPr id="4" name="Date Placeholder 3"/>
          <p:cNvSpPr>
            <a:spLocks noGrp="1"/>
          </p:cNvSpPr>
          <p:nvPr>
            <p:ph type="dt" sz="half" idx="10"/>
          </p:nvPr>
        </p:nvSpPr>
        <p:spPr/>
        <p:txBody>
          <a:bodyPr/>
          <a:lstStyle/>
          <a:p>
            <a:pPr>
              <a:defRPr/>
            </a:pPr>
            <a:fld id="{392968DE-9034-4E2F-83B3-F60D6B8DF4CF}" type="datetime1">
              <a:rPr lang="el-GR" smtClean="0">
                <a:solidFill>
                  <a:prstClr val="black"/>
                </a:solidFill>
              </a:rPr>
              <a:pPr>
                <a:defRPr/>
              </a:pPr>
              <a:t>22/2/2022</a:t>
            </a:fld>
            <a:endParaRPr lang="el-GR">
              <a:solidFill>
                <a:prstClr val="black"/>
              </a:solidFill>
            </a:endParaRPr>
          </a:p>
        </p:txBody>
      </p:sp>
      <p:sp>
        <p:nvSpPr>
          <p:cNvPr id="5" name="Footer Placeholder 4"/>
          <p:cNvSpPr>
            <a:spLocks noGrp="1"/>
          </p:cNvSpPr>
          <p:nvPr>
            <p:ph type="ftr" sz="quarter" idx="11"/>
          </p:nvPr>
        </p:nvSpPr>
        <p:spPr/>
        <p:txBody>
          <a:bodyPr/>
          <a:lstStyle/>
          <a:p>
            <a:pPr>
              <a:defRPr/>
            </a:pPr>
            <a:endParaRPr lang="el-GR">
              <a:solidFill>
                <a:prstClr val="black"/>
              </a:solidFill>
            </a:endParaRPr>
          </a:p>
        </p:txBody>
      </p:sp>
      <p:sp>
        <p:nvSpPr>
          <p:cNvPr id="6" name="Slide Number Placeholder 5"/>
          <p:cNvSpPr>
            <a:spLocks noGrp="1"/>
          </p:cNvSpPr>
          <p:nvPr>
            <p:ph type="sldNum" sz="quarter" idx="12"/>
          </p:nvPr>
        </p:nvSpPr>
        <p:spPr/>
        <p:txBody>
          <a:bodyPr/>
          <a:lstStyle/>
          <a:p>
            <a:pPr>
              <a:defRPr/>
            </a:pPr>
            <a:fld id="{9C46518F-DACB-4DD7-ADFC-D478DD9B70CA}" type="slidenum">
              <a:rPr lang="el-GR" smtClean="0">
                <a:solidFill>
                  <a:prstClr val="black"/>
                </a:solidFill>
              </a:rPr>
              <a:pPr>
                <a:defRPr/>
              </a:pPr>
              <a:t>‹#›</a:t>
            </a:fld>
            <a:endParaRPr lang="el-GR">
              <a:solidFill>
                <a:prstClr val="black"/>
              </a:solidFill>
            </a:endParaRPr>
          </a:p>
        </p:txBody>
      </p:sp>
    </p:spTree>
    <p:extLst>
      <p:ext uri="{BB962C8B-B14F-4D97-AF65-F5344CB8AC3E}">
        <p14:creationId xmlns:p14="http://schemas.microsoft.com/office/powerpoint/2010/main" val="22811711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7" name="Group 6"/>
          <p:cNvGrpSpPr/>
          <p:nvPr/>
        </p:nvGrpSpPr>
        <p:grpSpPr>
          <a:xfrm>
            <a:off x="150812" y="0"/>
            <a:ext cx="2436813" cy="6858001"/>
            <a:chOff x="1320800" y="0"/>
            <a:chExt cx="2436813" cy="6858001"/>
          </a:xfrm>
        </p:grpSpPr>
        <p:sp>
          <p:nvSpPr>
            <p:cNvPr id="8" name="Freeform 6"/>
            <p:cNvSpPr/>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9" name="Freeform 7"/>
            <p:cNvSpPr/>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10" name="Freeform 8"/>
            <p:cNvSpPr/>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11" name="Freeform 9"/>
            <p:cNvSpPr/>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2" name="Freeform 10"/>
            <p:cNvSpPr/>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13" name="Freeform 11"/>
            <p:cNvSpPr/>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sp>
        <p:nvSpPr>
          <p:cNvPr id="2" name="Title Placeholder 1"/>
          <p:cNvSpPr>
            <a:spLocks noGrp="1"/>
          </p:cNvSpPr>
          <p:nvPr>
            <p:ph type="title"/>
          </p:nvPr>
        </p:nvSpPr>
        <p:spPr>
          <a:xfrm>
            <a:off x="1484311" y="685800"/>
            <a:ext cx="10018713" cy="1752599"/>
          </a:xfrm>
          <a:prstGeom prst="rect">
            <a:avLst/>
          </a:prstGeom>
          <a:effectLst/>
        </p:spPr>
        <p:txBody>
          <a:bodyPr vert="horz" lIns="91440" tIns="45720" rIns="91440" bIns="45720" rtlCol="0" anchor="ctr">
            <a:normAutofit/>
          </a:bodyPr>
          <a:lstStyle/>
          <a:p>
            <a:r>
              <a:rPr lang="el-GR"/>
              <a:t>Στυλ κύριου τίτλου</a:t>
            </a:r>
            <a:endParaRPr lang="en-US" dirty="0"/>
          </a:p>
        </p:txBody>
      </p:sp>
      <p:sp>
        <p:nvSpPr>
          <p:cNvPr id="3" name="Text Placeholder 2"/>
          <p:cNvSpPr>
            <a:spLocks noGrp="1"/>
          </p:cNvSpPr>
          <p:nvPr>
            <p:ph type="body" idx="1"/>
          </p:nvPr>
        </p:nvSpPr>
        <p:spPr>
          <a:xfrm>
            <a:off x="1484310" y="2666999"/>
            <a:ext cx="10018713" cy="3124201"/>
          </a:xfrm>
          <a:prstGeom prst="rect">
            <a:avLst/>
          </a:prstGeom>
        </p:spPr>
        <p:txBody>
          <a:bodyPr vert="horz" lIns="91440" tIns="45720" rIns="91440" bIns="45720" rtlCol="0" anchor="ctr">
            <a:normAutofit/>
          </a:bodyPr>
          <a:lstStyle/>
          <a:p>
            <a:pPr lvl="0"/>
            <a:r>
              <a:rPr lang="el-GR"/>
              <a:t>Επεξεργασία στυλ υποδείγματος κειμένου</a:t>
            </a:r>
          </a:p>
          <a:p>
            <a:pPr lvl="1"/>
            <a:r>
              <a:rPr lang="el-GR"/>
              <a:t>Δεύτερου επιπέδου</a:t>
            </a:r>
          </a:p>
          <a:p>
            <a:pPr lvl="2"/>
            <a:r>
              <a:rPr lang="el-GR"/>
              <a:t>Τρίτου επιπέδου</a:t>
            </a:r>
          </a:p>
          <a:p>
            <a:pPr lvl="3"/>
            <a:r>
              <a:rPr lang="el-GR"/>
              <a:t>Τέταρτου επιπέδου</a:t>
            </a:r>
          </a:p>
          <a:p>
            <a:pPr lvl="4"/>
            <a:r>
              <a:rPr lang="el-GR"/>
              <a:t>Πέμπτου επιπέδου</a:t>
            </a:r>
            <a:endParaRPr lang="en-US" dirty="0"/>
          </a:p>
        </p:txBody>
      </p:sp>
      <p:sp>
        <p:nvSpPr>
          <p:cNvPr id="4" name="Date Placeholder 3"/>
          <p:cNvSpPr>
            <a:spLocks noGrp="1"/>
          </p:cNvSpPr>
          <p:nvPr>
            <p:ph type="dt" sz="half" idx="2"/>
          </p:nvPr>
        </p:nvSpPr>
        <p:spPr>
          <a:xfrm>
            <a:off x="9732656" y="5883275"/>
            <a:ext cx="1143000"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pPr>
              <a:defRPr/>
            </a:pPr>
            <a:fld id="{E2C1BE29-E5F6-4A4C-B11E-09B22E13DA54}" type="datetime1">
              <a:rPr lang="el-GR" smtClean="0">
                <a:solidFill>
                  <a:prstClr val="black"/>
                </a:solidFill>
              </a:rPr>
              <a:pPr>
                <a:defRPr/>
              </a:pPr>
              <a:t>22/2/2022</a:t>
            </a:fld>
            <a:endParaRPr lang="el-GR">
              <a:solidFill>
                <a:prstClr val="black"/>
              </a:solidFill>
            </a:endParaRPr>
          </a:p>
        </p:txBody>
      </p:sp>
      <p:sp>
        <p:nvSpPr>
          <p:cNvPr id="5" name="Footer Placeholder 4"/>
          <p:cNvSpPr>
            <a:spLocks noGrp="1"/>
          </p:cNvSpPr>
          <p:nvPr>
            <p:ph type="ftr" sz="quarter" idx="3"/>
          </p:nvPr>
        </p:nvSpPr>
        <p:spPr>
          <a:xfrm>
            <a:off x="2572279" y="5883275"/>
            <a:ext cx="7084177" cy="3651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pPr>
              <a:defRPr/>
            </a:pPr>
            <a:endParaRPr lang="el-GR">
              <a:solidFill>
                <a:prstClr val="black"/>
              </a:solidFill>
            </a:endParaRPr>
          </a:p>
        </p:txBody>
      </p:sp>
      <p:sp>
        <p:nvSpPr>
          <p:cNvPr id="6" name="Slide Number Placeholder 5"/>
          <p:cNvSpPr>
            <a:spLocks noGrp="1"/>
          </p:cNvSpPr>
          <p:nvPr>
            <p:ph type="sldNum" sz="quarter" idx="4"/>
          </p:nvPr>
        </p:nvSpPr>
        <p:spPr>
          <a:xfrm>
            <a:off x="10951856" y="5883275"/>
            <a:ext cx="551167"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pPr>
              <a:defRPr/>
            </a:pPr>
            <a:fld id="{C937A91E-3F73-4C4E-ABCE-382CD347931A}" type="slidenum">
              <a:rPr lang="el-GR" smtClean="0">
                <a:solidFill>
                  <a:prstClr val="black"/>
                </a:solidFill>
              </a:rPr>
              <a:pPr>
                <a:defRPr/>
              </a:pPr>
              <a:t>‹#›</a:t>
            </a:fld>
            <a:endParaRPr lang="el-GR">
              <a:solidFill>
                <a:prstClr val="black"/>
              </a:solidFill>
            </a:endParaRPr>
          </a:p>
        </p:txBody>
      </p:sp>
    </p:spTree>
    <p:extLst>
      <p:ext uri="{BB962C8B-B14F-4D97-AF65-F5344CB8AC3E}">
        <p14:creationId xmlns:p14="http://schemas.microsoft.com/office/powerpoint/2010/main" val="2924664606"/>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Lst>
  <p:hf hdr="0" ftr="0" dt="0"/>
  <p:txStyles>
    <p:title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hyperlink" Target="mailto:gpa1@aegean.gr"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ctrTitle"/>
          </p:nvPr>
        </p:nvSpPr>
        <p:spPr>
          <a:xfrm>
            <a:off x="2692400" y="2391388"/>
            <a:ext cx="6815138" cy="751580"/>
          </a:xfrm>
        </p:spPr>
        <p:txBody>
          <a:bodyPr rtlCol="0">
            <a:normAutofit fontScale="90000"/>
          </a:bodyPr>
          <a:lstStyle/>
          <a:p>
            <a:pPr algn="ctr" fontAlgn="auto">
              <a:spcAft>
                <a:spcPts val="0"/>
              </a:spcAft>
              <a:defRPr/>
            </a:pPr>
            <a:br>
              <a:rPr lang="el-GR" sz="2000" dirty="0">
                <a:solidFill>
                  <a:schemeClr val="tx1">
                    <a:lumMod val="85000"/>
                    <a:lumOff val="15000"/>
                  </a:schemeClr>
                </a:solidFill>
                <a:latin typeface="Cambria" panose="02040503050406030204" pitchFamily="18" charset="0"/>
              </a:rPr>
            </a:br>
            <a:br>
              <a:rPr lang="el-GR" sz="2000" dirty="0">
                <a:solidFill>
                  <a:schemeClr val="tx1">
                    <a:lumMod val="85000"/>
                    <a:lumOff val="15000"/>
                  </a:schemeClr>
                </a:solidFill>
                <a:latin typeface="Cambria" panose="02040503050406030204" pitchFamily="18" charset="0"/>
              </a:rPr>
            </a:br>
            <a:r>
              <a:rPr lang="el-GR" sz="2000" dirty="0">
                <a:solidFill>
                  <a:schemeClr val="accent3">
                    <a:lumMod val="75000"/>
                  </a:schemeClr>
                </a:solidFill>
                <a:latin typeface="Cambria" panose="02040503050406030204" pitchFamily="18" charset="0"/>
              </a:rPr>
              <a:t>ΠΑΝΕΠΙΣΤΗΜΙΟ ΑΙΓΑΙΟΥ</a:t>
            </a:r>
            <a:br>
              <a:rPr lang="el-GR" sz="2000" dirty="0">
                <a:solidFill>
                  <a:schemeClr val="accent3">
                    <a:lumMod val="75000"/>
                  </a:schemeClr>
                </a:solidFill>
                <a:latin typeface="Cambria" panose="02040503050406030204" pitchFamily="18" charset="0"/>
              </a:rPr>
            </a:br>
            <a:r>
              <a:rPr lang="el-GR" sz="2000" dirty="0">
                <a:solidFill>
                  <a:schemeClr val="accent3">
                    <a:lumMod val="75000"/>
                  </a:schemeClr>
                </a:solidFill>
                <a:latin typeface="Cambria" panose="02040503050406030204" pitchFamily="18" charset="0"/>
              </a:rPr>
              <a:t>ΓΡΑΦΕΙΟ ΠΡΑΚΤΙΚΗΣ ΑΣΚΗΣΗΣ</a:t>
            </a:r>
            <a:endParaRPr lang="el-GR" sz="2800" dirty="0">
              <a:solidFill>
                <a:schemeClr val="accent3">
                  <a:lumMod val="75000"/>
                </a:schemeClr>
              </a:solidFill>
              <a:latin typeface="Cambria" panose="02040503050406030204" pitchFamily="18" charset="0"/>
            </a:endParaRPr>
          </a:p>
        </p:txBody>
      </p:sp>
      <p:sp>
        <p:nvSpPr>
          <p:cNvPr id="16387" name="Υπότιτλος 2"/>
          <p:cNvSpPr>
            <a:spLocks noGrp="1"/>
          </p:cNvSpPr>
          <p:nvPr>
            <p:ph type="subTitle" idx="1"/>
          </p:nvPr>
        </p:nvSpPr>
        <p:spPr>
          <a:xfrm>
            <a:off x="2692400" y="3616581"/>
            <a:ext cx="6815138" cy="484187"/>
          </a:xfrm>
        </p:spPr>
        <p:txBody>
          <a:bodyPr>
            <a:normAutofit/>
          </a:bodyPr>
          <a:lstStyle/>
          <a:p>
            <a:pPr algn="ctr"/>
            <a:r>
              <a:rPr lang="el-GR" altLang="el-GR" sz="1600" dirty="0">
                <a:latin typeface="Cambria" panose="02040503050406030204" pitchFamily="18" charset="0"/>
              </a:rPr>
              <a:t>Ηλεκτρονική Παρουσίαση Προγράμματος Πρακτικής Άσκησης 202</a:t>
            </a:r>
            <a:r>
              <a:rPr lang="en-US" altLang="el-GR" sz="1600" dirty="0">
                <a:latin typeface="Cambria" panose="02040503050406030204" pitchFamily="18" charset="0"/>
              </a:rPr>
              <a:t>2</a:t>
            </a:r>
            <a:endParaRPr lang="el-GR" altLang="el-GR" sz="1600" dirty="0"/>
          </a:p>
        </p:txBody>
      </p:sp>
      <p:sp>
        <p:nvSpPr>
          <p:cNvPr id="16388" name="Υπότιτλος 2"/>
          <p:cNvSpPr txBox="1">
            <a:spLocks/>
          </p:cNvSpPr>
          <p:nvPr/>
        </p:nvSpPr>
        <p:spPr bwMode="auto">
          <a:xfrm>
            <a:off x="2819400" y="4095481"/>
            <a:ext cx="6815138" cy="484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457200">
              <a:spcBef>
                <a:spcPct val="20000"/>
              </a:spcBef>
              <a:spcAft>
                <a:spcPts val="600"/>
              </a:spcAft>
              <a:buClr>
                <a:schemeClr val="accent1"/>
              </a:buClr>
              <a:buSzPct val="115000"/>
              <a:buFont typeface="Arial" panose="020B0604020202020204" pitchFamily="34" charset="0"/>
              <a:buChar char="•"/>
              <a:defRPr sz="2400">
                <a:solidFill>
                  <a:srgbClr val="262626"/>
                </a:solidFill>
                <a:latin typeface="Garamond" panose="02020404030301010803" pitchFamily="18" charset="0"/>
              </a:defRPr>
            </a:lvl1pPr>
            <a:lvl2pPr defTabSz="457200">
              <a:spcBef>
                <a:spcPct val="20000"/>
              </a:spcBef>
              <a:spcAft>
                <a:spcPts val="600"/>
              </a:spcAft>
              <a:buClr>
                <a:schemeClr val="accent1"/>
              </a:buClr>
              <a:buSzPct val="115000"/>
              <a:buFont typeface="Arial" panose="020B0604020202020204" pitchFamily="34" charset="0"/>
              <a:buChar char="•"/>
              <a:defRPr sz="2000">
                <a:solidFill>
                  <a:srgbClr val="262626"/>
                </a:solidFill>
                <a:latin typeface="Garamond" panose="02020404030301010803" pitchFamily="18" charset="0"/>
              </a:defRPr>
            </a:lvl2pPr>
            <a:lvl3pPr defTabSz="457200">
              <a:spcBef>
                <a:spcPct val="20000"/>
              </a:spcBef>
              <a:spcAft>
                <a:spcPts val="600"/>
              </a:spcAft>
              <a:buClr>
                <a:schemeClr val="accent1"/>
              </a:buClr>
              <a:buSzPct val="115000"/>
              <a:buFont typeface="Arial" panose="020B0604020202020204" pitchFamily="34" charset="0"/>
              <a:buChar char="•"/>
              <a:defRPr>
                <a:solidFill>
                  <a:srgbClr val="262626"/>
                </a:solidFill>
                <a:latin typeface="Garamond" panose="02020404030301010803" pitchFamily="18" charset="0"/>
              </a:defRPr>
            </a:lvl3pPr>
            <a:lvl4pPr defTabSz="457200">
              <a:spcBef>
                <a:spcPct val="20000"/>
              </a:spcBef>
              <a:spcAft>
                <a:spcPts val="600"/>
              </a:spcAft>
              <a:buClr>
                <a:schemeClr val="accent1"/>
              </a:buClr>
              <a:buSzPct val="115000"/>
              <a:buFont typeface="Arial" panose="020B0604020202020204" pitchFamily="34" charset="0"/>
              <a:buChar char="•"/>
              <a:defRPr sz="1600">
                <a:solidFill>
                  <a:srgbClr val="262626"/>
                </a:solidFill>
                <a:latin typeface="Garamond" panose="02020404030301010803" pitchFamily="18" charset="0"/>
              </a:defRPr>
            </a:lvl4pPr>
            <a:lvl5pPr defTabSz="457200">
              <a:spcBef>
                <a:spcPct val="20000"/>
              </a:spcBef>
              <a:spcAft>
                <a:spcPts val="600"/>
              </a:spcAft>
              <a:buClr>
                <a:schemeClr val="accent1"/>
              </a:buClr>
              <a:buSzPct val="115000"/>
              <a:buFont typeface="Arial" panose="020B0604020202020204" pitchFamily="34" charset="0"/>
              <a:buChar char="•"/>
              <a:defRPr sz="1400">
                <a:solidFill>
                  <a:srgbClr val="262626"/>
                </a:solidFill>
                <a:latin typeface="Garamond" panose="02020404030301010803" pitchFamily="18" charset="0"/>
              </a:defRPr>
            </a:lvl5pPr>
            <a:lvl6pPr defTabSz="457200" fontAlgn="base">
              <a:spcBef>
                <a:spcPct val="20000"/>
              </a:spcBef>
              <a:spcAft>
                <a:spcPts val="600"/>
              </a:spcAft>
              <a:buClr>
                <a:schemeClr val="accent1"/>
              </a:buClr>
              <a:buSzPct val="115000"/>
              <a:buFont typeface="Arial" panose="020B0604020202020204" pitchFamily="34" charset="0"/>
              <a:buChar char="•"/>
              <a:defRPr sz="1400">
                <a:solidFill>
                  <a:srgbClr val="262626"/>
                </a:solidFill>
                <a:latin typeface="Garamond" panose="02020404030301010803" pitchFamily="18" charset="0"/>
              </a:defRPr>
            </a:lvl6pPr>
            <a:lvl7pPr defTabSz="457200" fontAlgn="base">
              <a:spcBef>
                <a:spcPct val="20000"/>
              </a:spcBef>
              <a:spcAft>
                <a:spcPts val="600"/>
              </a:spcAft>
              <a:buClr>
                <a:schemeClr val="accent1"/>
              </a:buClr>
              <a:buSzPct val="115000"/>
              <a:buFont typeface="Arial" panose="020B0604020202020204" pitchFamily="34" charset="0"/>
              <a:buChar char="•"/>
              <a:defRPr sz="1400">
                <a:solidFill>
                  <a:srgbClr val="262626"/>
                </a:solidFill>
                <a:latin typeface="Garamond" panose="02020404030301010803" pitchFamily="18" charset="0"/>
              </a:defRPr>
            </a:lvl7pPr>
            <a:lvl8pPr defTabSz="457200" fontAlgn="base">
              <a:spcBef>
                <a:spcPct val="20000"/>
              </a:spcBef>
              <a:spcAft>
                <a:spcPts val="600"/>
              </a:spcAft>
              <a:buClr>
                <a:schemeClr val="accent1"/>
              </a:buClr>
              <a:buSzPct val="115000"/>
              <a:buFont typeface="Arial" panose="020B0604020202020204" pitchFamily="34" charset="0"/>
              <a:buChar char="•"/>
              <a:defRPr sz="1400">
                <a:solidFill>
                  <a:srgbClr val="262626"/>
                </a:solidFill>
                <a:latin typeface="Garamond" panose="02020404030301010803" pitchFamily="18" charset="0"/>
              </a:defRPr>
            </a:lvl8pPr>
            <a:lvl9pPr defTabSz="457200" fontAlgn="base">
              <a:spcBef>
                <a:spcPct val="20000"/>
              </a:spcBef>
              <a:spcAft>
                <a:spcPts val="600"/>
              </a:spcAft>
              <a:buClr>
                <a:schemeClr val="accent1"/>
              </a:buClr>
              <a:buSzPct val="115000"/>
              <a:buFont typeface="Arial" panose="020B0604020202020204" pitchFamily="34" charset="0"/>
              <a:buChar char="•"/>
              <a:defRPr sz="1400">
                <a:solidFill>
                  <a:srgbClr val="262626"/>
                </a:solidFill>
                <a:latin typeface="Garamond" panose="02020404030301010803" pitchFamily="18" charset="0"/>
              </a:defRPr>
            </a:lvl9pPr>
          </a:lstStyle>
          <a:p>
            <a:pPr algn="ctr" fontAlgn="base">
              <a:buClr>
                <a:srgbClr val="83992A"/>
              </a:buClr>
              <a:buFont typeface="Arial" panose="020B0604020202020204" pitchFamily="34" charset="0"/>
              <a:buNone/>
            </a:pPr>
            <a:r>
              <a:rPr lang="el-GR" altLang="el-GR" sz="1800" dirty="0">
                <a:solidFill>
                  <a:prstClr val="black"/>
                </a:solidFill>
              </a:rPr>
              <a:t> 23</a:t>
            </a:r>
            <a:r>
              <a:rPr lang="en-US" altLang="el-GR" sz="1800" dirty="0">
                <a:solidFill>
                  <a:prstClr val="black"/>
                </a:solidFill>
              </a:rPr>
              <a:t> </a:t>
            </a:r>
            <a:r>
              <a:rPr lang="el-GR" altLang="el-GR" sz="1800" dirty="0">
                <a:solidFill>
                  <a:prstClr val="black"/>
                </a:solidFill>
              </a:rPr>
              <a:t>Φεβρουαρίου 2022</a:t>
            </a:r>
          </a:p>
        </p:txBody>
      </p:sp>
      <p:pic>
        <p:nvPicPr>
          <p:cNvPr id="4" name="Εικόνα 3"/>
          <p:cNvPicPr>
            <a:picLocks noChangeAspect="1"/>
          </p:cNvPicPr>
          <p:nvPr/>
        </p:nvPicPr>
        <p:blipFill>
          <a:blip r:embed="rId3"/>
          <a:stretch>
            <a:fillRect/>
          </a:stretch>
        </p:blipFill>
        <p:spPr>
          <a:xfrm>
            <a:off x="4366234" y="4574381"/>
            <a:ext cx="6256439" cy="830140"/>
          </a:xfrm>
          <a:prstGeom prst="rect">
            <a:avLst/>
          </a:prstGeom>
        </p:spPr>
      </p:pic>
      <p:pic>
        <p:nvPicPr>
          <p:cNvPr id="7" name="Εικόνα 6"/>
          <p:cNvPicPr/>
          <p:nvPr/>
        </p:nvPicPr>
        <p:blipFill>
          <a:blip r:embed="rId4">
            <a:extLst>
              <a:ext uri="{28A0092B-C50C-407E-A947-70E740481C1C}">
                <a14:useLocalDpi xmlns:a14="http://schemas.microsoft.com/office/drawing/2010/main" val="0"/>
              </a:ext>
            </a:extLst>
          </a:blip>
          <a:srcRect/>
          <a:stretch>
            <a:fillRect/>
          </a:stretch>
        </p:blipFill>
        <p:spPr bwMode="auto">
          <a:xfrm>
            <a:off x="5662413" y="1594123"/>
            <a:ext cx="696360" cy="636729"/>
          </a:xfrm>
          <a:prstGeom prst="rect">
            <a:avLst/>
          </a:prstGeom>
          <a:noFill/>
        </p:spPr>
      </p:pic>
    </p:spTree>
    <p:extLst>
      <p:ext uri="{BB962C8B-B14F-4D97-AF65-F5344CB8AC3E}">
        <p14:creationId xmlns:p14="http://schemas.microsoft.com/office/powerpoint/2010/main" val="28538518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a:xfrm>
            <a:off x="1295400" y="982663"/>
            <a:ext cx="9601200" cy="933223"/>
          </a:xfrm>
        </p:spPr>
        <p:txBody>
          <a:bodyPr/>
          <a:lstStyle/>
          <a:p>
            <a:r>
              <a:rPr lang="el-GR" altLang="en-US" sz="3600" dirty="0">
                <a:solidFill>
                  <a:schemeClr val="tx1">
                    <a:lumMod val="85000"/>
                    <a:lumOff val="15000"/>
                  </a:schemeClr>
                </a:solidFill>
                <a:latin typeface="Cambria" pitchFamily="18" charset="0"/>
              </a:rPr>
              <a:t>Οφέλη Πρακτικής Άσκησης</a:t>
            </a:r>
            <a:endParaRPr lang="el-GR" sz="3600" dirty="0"/>
          </a:p>
        </p:txBody>
      </p:sp>
      <p:sp>
        <p:nvSpPr>
          <p:cNvPr id="3" name="Θέση περιεχομένου 2"/>
          <p:cNvSpPr>
            <a:spLocks noGrp="1"/>
          </p:cNvSpPr>
          <p:nvPr>
            <p:ph idx="1"/>
          </p:nvPr>
        </p:nvSpPr>
        <p:spPr/>
        <p:txBody>
          <a:bodyPr/>
          <a:lstStyle/>
          <a:p>
            <a:pPr>
              <a:buFont typeface="Wingdings" panose="05000000000000000000" pitchFamily="2" charset="2"/>
              <a:buChar char="Ø"/>
            </a:pPr>
            <a:r>
              <a:rPr lang="el-GR" sz="2600" dirty="0"/>
              <a:t>Πρακτική εφαρμογή θεωρητικών γνώσεων</a:t>
            </a:r>
          </a:p>
          <a:p>
            <a:pPr>
              <a:buFont typeface="Wingdings" panose="05000000000000000000" pitchFamily="2" charset="2"/>
              <a:buChar char="Ø"/>
            </a:pPr>
            <a:r>
              <a:rPr lang="el-GR" sz="2600" dirty="0"/>
              <a:t>Ομαλότερη ένταξη στον εργασιακό χώρο</a:t>
            </a:r>
          </a:p>
          <a:p>
            <a:pPr>
              <a:buFont typeface="Wingdings" panose="05000000000000000000" pitchFamily="2" charset="2"/>
              <a:buChar char="Ø"/>
            </a:pPr>
            <a:r>
              <a:rPr lang="el-GR" sz="2600" dirty="0"/>
              <a:t>Καλλιέργεια επαγγελματικής συνείδησης και συνέπειας </a:t>
            </a:r>
          </a:p>
          <a:p>
            <a:pPr>
              <a:buFont typeface="Wingdings" panose="05000000000000000000" pitchFamily="2" charset="2"/>
              <a:buChar char="Ø"/>
            </a:pPr>
            <a:r>
              <a:rPr lang="el-GR" sz="2600" dirty="0"/>
              <a:t>Ανάπτυξη δεξιοτήτων (υπευθυνότητα, ομαδικό πνεύμα, ανάληψη πρωτοβουλιών κ.α.)</a:t>
            </a:r>
          </a:p>
        </p:txBody>
      </p:sp>
      <p:sp>
        <p:nvSpPr>
          <p:cNvPr id="4" name="Θέση αριθμού διαφάνειας 3"/>
          <p:cNvSpPr>
            <a:spLocks noGrp="1"/>
          </p:cNvSpPr>
          <p:nvPr>
            <p:ph type="sldNum" sz="quarter" idx="12"/>
          </p:nvPr>
        </p:nvSpPr>
        <p:spPr/>
        <p:txBody>
          <a:bodyPr/>
          <a:lstStyle/>
          <a:p>
            <a:pPr>
              <a:defRPr/>
            </a:pPr>
            <a:fld id="{15FE95E8-20E2-40CA-B935-A12566F43149}" type="slidenum">
              <a:rPr lang="el-GR" smtClean="0"/>
              <a:pPr>
                <a:defRPr/>
              </a:pPr>
              <a:t>2</a:t>
            </a:fld>
            <a:endParaRPr lang="el-GR"/>
          </a:p>
        </p:txBody>
      </p:sp>
    </p:spTree>
    <p:extLst>
      <p:ext uri="{BB962C8B-B14F-4D97-AF65-F5344CB8AC3E}">
        <p14:creationId xmlns:p14="http://schemas.microsoft.com/office/powerpoint/2010/main" val="6054984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p:txBody>
          <a:bodyPr/>
          <a:lstStyle/>
          <a:p>
            <a:r>
              <a:rPr lang="el-GR" dirty="0"/>
              <a:t>Τμήμα Ωκεανογραφίας &amp; Θαλασσίων Βιοεπιστημών</a:t>
            </a:r>
          </a:p>
        </p:txBody>
      </p:sp>
      <p:sp>
        <p:nvSpPr>
          <p:cNvPr id="3" name="Θέση περιεχομένου 2"/>
          <p:cNvSpPr>
            <a:spLocks noGrp="1"/>
          </p:cNvSpPr>
          <p:nvPr>
            <p:ph idx="1"/>
          </p:nvPr>
        </p:nvSpPr>
        <p:spPr/>
        <p:txBody>
          <a:bodyPr>
            <a:normAutofit/>
          </a:bodyPr>
          <a:lstStyle/>
          <a:p>
            <a:pPr>
              <a:buFont typeface="Wingdings" panose="05000000000000000000" pitchFamily="2" charset="2"/>
              <a:buChar char="Ø"/>
            </a:pPr>
            <a:r>
              <a:rPr lang="el-GR" dirty="0"/>
              <a:t>Συνολική διάρκεια: 2 μήνες</a:t>
            </a:r>
          </a:p>
          <a:p>
            <a:pPr>
              <a:buFont typeface="Wingdings" panose="05000000000000000000" pitchFamily="2" charset="2"/>
              <a:buChar char="Ø"/>
            </a:pPr>
            <a:r>
              <a:rPr lang="el-GR" dirty="0"/>
              <a:t>Διάστημα υλοποίησης: Ιούλιος – Αύγουστος</a:t>
            </a:r>
          </a:p>
          <a:p>
            <a:pPr>
              <a:buFont typeface="Wingdings" panose="05000000000000000000" pitchFamily="2" charset="2"/>
              <a:buChar char="Ø"/>
            </a:pPr>
            <a:r>
              <a:rPr lang="el-GR" dirty="0"/>
              <a:t>Ποσό αποζημίωσης: 480 ευρώ</a:t>
            </a:r>
          </a:p>
          <a:p>
            <a:pPr>
              <a:buFont typeface="Wingdings" panose="05000000000000000000" pitchFamily="2" charset="2"/>
              <a:buChar char="Ø"/>
            </a:pPr>
            <a:r>
              <a:rPr lang="en-US" dirty="0"/>
              <a:t>ECTS</a:t>
            </a:r>
            <a:r>
              <a:rPr lang="el-GR" dirty="0"/>
              <a:t>: 5</a:t>
            </a:r>
          </a:p>
          <a:p>
            <a:pPr>
              <a:buFont typeface="Wingdings" panose="05000000000000000000" pitchFamily="2" charset="2"/>
              <a:buChar char="Ø"/>
            </a:pPr>
            <a:r>
              <a:rPr lang="el-GR" dirty="0"/>
              <a:t>Προσφερόμενες θέσεις πρακτικής άσκησης: 29</a:t>
            </a:r>
          </a:p>
          <a:p>
            <a:pPr marL="0" indent="0">
              <a:buNone/>
            </a:pPr>
            <a:endParaRPr lang="el-GR" dirty="0"/>
          </a:p>
          <a:p>
            <a:pPr>
              <a:buFont typeface="Wingdings" panose="05000000000000000000" pitchFamily="2" charset="2"/>
              <a:buChar char="Ø"/>
            </a:pPr>
            <a:endParaRPr lang="el-GR" u="sng" dirty="0"/>
          </a:p>
        </p:txBody>
      </p:sp>
      <p:sp>
        <p:nvSpPr>
          <p:cNvPr id="4" name="Θέση αριθμού διαφάνειας 3"/>
          <p:cNvSpPr>
            <a:spLocks noGrp="1"/>
          </p:cNvSpPr>
          <p:nvPr>
            <p:ph type="sldNum" sz="quarter" idx="12"/>
          </p:nvPr>
        </p:nvSpPr>
        <p:spPr/>
        <p:txBody>
          <a:bodyPr/>
          <a:lstStyle/>
          <a:p>
            <a:pPr>
              <a:defRPr/>
            </a:pPr>
            <a:fld id="{15FE95E8-20E2-40CA-B935-A12566F43149}" type="slidenum">
              <a:rPr lang="el-GR" smtClean="0">
                <a:solidFill>
                  <a:prstClr val="black"/>
                </a:solidFill>
              </a:rPr>
              <a:pPr>
                <a:defRPr/>
              </a:pPr>
              <a:t>3</a:t>
            </a:fld>
            <a:endParaRPr lang="el-GR">
              <a:solidFill>
                <a:prstClr val="black"/>
              </a:solidFill>
            </a:endParaRPr>
          </a:p>
        </p:txBody>
      </p:sp>
    </p:spTree>
    <p:extLst>
      <p:ext uri="{BB962C8B-B14F-4D97-AF65-F5344CB8AC3E}">
        <p14:creationId xmlns:p14="http://schemas.microsoft.com/office/powerpoint/2010/main" val="170491649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p:txBody>
          <a:bodyPr/>
          <a:lstStyle/>
          <a:p>
            <a:r>
              <a:rPr lang="el-GR" dirty="0"/>
              <a:t>Κριτήρια Επιλογής Φοιτητών</a:t>
            </a:r>
          </a:p>
        </p:txBody>
      </p:sp>
      <p:sp>
        <p:nvSpPr>
          <p:cNvPr id="3" name="Θέση περιεχομένου 2"/>
          <p:cNvSpPr>
            <a:spLocks noGrp="1"/>
          </p:cNvSpPr>
          <p:nvPr>
            <p:ph idx="1"/>
          </p:nvPr>
        </p:nvSpPr>
        <p:spPr>
          <a:xfrm>
            <a:off x="1484310" y="1949117"/>
            <a:ext cx="10018713" cy="4800600"/>
          </a:xfrm>
        </p:spPr>
        <p:txBody>
          <a:bodyPr>
            <a:normAutofit fontScale="70000" lnSpcReduction="20000"/>
          </a:bodyPr>
          <a:lstStyle/>
          <a:p>
            <a:pPr>
              <a:buFont typeface="Wingdings" panose="05000000000000000000" pitchFamily="2" charset="2"/>
              <a:buChar char="Ø"/>
            </a:pPr>
            <a:r>
              <a:rPr lang="el-GR" dirty="0"/>
              <a:t>Δικαίωμα συμμετοχής στην ΠΑ του Τμήματος έχουν οι φοιτητές-</a:t>
            </a:r>
            <a:r>
              <a:rPr lang="el-GR" dirty="0" err="1"/>
              <a:t>τριες</a:t>
            </a:r>
            <a:r>
              <a:rPr lang="el-GR" dirty="0"/>
              <a:t> που βρίσκονται στο 6° ή μεγαλύτερο εξάμηνο σπουδών, έχουν εξετασθεί επιτυχώς σε τουλάχιστον 14 υποχρεωτικά καθώς και στα μαθήματα </a:t>
            </a:r>
            <a:r>
              <a:rPr lang="el-GR" dirty="0" err="1"/>
              <a:t>English</a:t>
            </a:r>
            <a:r>
              <a:rPr lang="el-GR" dirty="0"/>
              <a:t> for </a:t>
            </a:r>
            <a:r>
              <a:rPr lang="el-GR" dirty="0" err="1"/>
              <a:t>Oceanography</a:t>
            </a:r>
            <a:r>
              <a:rPr lang="el-GR" dirty="0"/>
              <a:t> I and II του Προπτυχιακού Προγράμματος Σπουδών.</a:t>
            </a:r>
          </a:p>
          <a:p>
            <a:pPr marL="0" indent="0">
              <a:buNone/>
            </a:pPr>
            <a:r>
              <a:rPr lang="el-GR" dirty="0"/>
              <a:t> Η κατάταξη των φοιτητών/τριών γίνεται με φθίνουσα σειρά, σύμφωνα με τον παρακάτω αλγόριθμο:</a:t>
            </a:r>
          </a:p>
          <a:p>
            <a:pPr marL="0" indent="0">
              <a:buNone/>
            </a:pPr>
            <a:r>
              <a:rPr lang="el-GR" b="1" dirty="0"/>
              <a:t> R = (a x 0.4) + (b x 0.4) + (c x 0.1) + (d x 0.1) </a:t>
            </a:r>
            <a:r>
              <a:rPr lang="el-GR" dirty="0"/>
              <a:t>όπου</a:t>
            </a:r>
          </a:p>
          <a:p>
            <a:pPr marL="0" indent="0">
              <a:buNone/>
            </a:pPr>
            <a:r>
              <a:rPr lang="el-GR" dirty="0"/>
              <a:t> a: ο αριθμός των υποχρεωτικών μαθημάτων, όπως αυτό προκύπτει από την αναλυτική βαθμολογία που παρέχεται από τη γραμματεία του Τμήματος</a:t>
            </a:r>
          </a:p>
          <a:p>
            <a:pPr marL="0" indent="0">
              <a:buNone/>
            </a:pPr>
            <a:r>
              <a:rPr lang="el-GR" dirty="0"/>
              <a:t> b: ο μέσος όρος βαθμολογίας, όπως αυτό προκύπτει από την αναλυτική βαθμολογία που παρέχεται από τη γραμματεία του Τμήματος</a:t>
            </a:r>
          </a:p>
          <a:p>
            <a:pPr marL="0" indent="0">
              <a:buNone/>
            </a:pPr>
            <a:r>
              <a:rPr lang="el-GR" dirty="0"/>
              <a:t> c: ο αριθμός των επιλογής μαθημάτων (εκτός των αγγλικών), όπως αυτό προκύπτει από την αναλυτική βαθμολογία που παρέχεται από τη γραμματεία του Τμήματος </a:t>
            </a:r>
          </a:p>
          <a:p>
            <a:pPr marL="0" indent="0">
              <a:buNone/>
            </a:pPr>
            <a:r>
              <a:rPr lang="el-GR" dirty="0"/>
              <a:t>d: το εξάμηνο (6ο , 8ο ≥10ο ), όπου το 10 θα είναι η ανώτερη τιμή και θα ισχύει και για φοιτητές μεγαλύτερων εξαμήνων (12, 14 </a:t>
            </a:r>
            <a:r>
              <a:rPr lang="el-GR" dirty="0" err="1"/>
              <a:t>κλπ</a:t>
            </a:r>
            <a:r>
              <a:rPr lang="el-GR" dirty="0"/>
              <a:t>).</a:t>
            </a:r>
          </a:p>
          <a:p>
            <a:pPr marL="0" indent="0">
              <a:buNone/>
            </a:pPr>
            <a:r>
              <a:rPr lang="el-GR" dirty="0"/>
              <a:t> Σε περιπτώσεις ισοβαθμίας από το προηγούμενο κριτήριο, θα συνεκτιμάται ο μέσος όρος βαθμολογίας και στη συνέχεια ο αριθμός των υποχρεωτικών μαθημάτων στα οποία έχει εξεταστεί επιτυχώς ο φοιτητής/</a:t>
            </a:r>
            <a:r>
              <a:rPr lang="el-GR" dirty="0" err="1"/>
              <a:t>τρια</a:t>
            </a:r>
            <a:r>
              <a:rPr lang="el-GR" dirty="0"/>
              <a:t>.</a:t>
            </a:r>
            <a:endParaRPr lang="el-GR" b="1" dirty="0"/>
          </a:p>
          <a:p>
            <a:pPr marL="0" indent="0">
              <a:buNone/>
            </a:pPr>
            <a:endParaRPr lang="el-GR" dirty="0"/>
          </a:p>
        </p:txBody>
      </p:sp>
      <p:sp>
        <p:nvSpPr>
          <p:cNvPr id="4" name="Θέση αριθμού διαφάνειας 3"/>
          <p:cNvSpPr>
            <a:spLocks noGrp="1"/>
          </p:cNvSpPr>
          <p:nvPr>
            <p:ph type="sldNum" sz="quarter" idx="12"/>
          </p:nvPr>
        </p:nvSpPr>
        <p:spPr/>
        <p:txBody>
          <a:bodyPr/>
          <a:lstStyle/>
          <a:p>
            <a:pPr>
              <a:defRPr/>
            </a:pPr>
            <a:fld id="{15FE95E8-20E2-40CA-B935-A12566F43149}" type="slidenum">
              <a:rPr lang="el-GR" smtClean="0">
                <a:solidFill>
                  <a:prstClr val="black"/>
                </a:solidFill>
              </a:rPr>
              <a:pPr>
                <a:defRPr/>
              </a:pPr>
              <a:t>4</a:t>
            </a:fld>
            <a:endParaRPr lang="el-GR">
              <a:solidFill>
                <a:prstClr val="black"/>
              </a:solidFill>
            </a:endParaRPr>
          </a:p>
        </p:txBody>
      </p:sp>
    </p:spTree>
    <p:extLst>
      <p:ext uri="{BB962C8B-B14F-4D97-AF65-F5344CB8AC3E}">
        <p14:creationId xmlns:p14="http://schemas.microsoft.com/office/powerpoint/2010/main" val="18561289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Υπότιτλος 2">
            <a:extLst>
              <a:ext uri="{FF2B5EF4-FFF2-40B4-BE49-F238E27FC236}">
                <a16:creationId xmlns:a16="http://schemas.microsoft.com/office/drawing/2014/main" id="{5944C607-9664-43D5-9174-13C305AEA5C6}"/>
              </a:ext>
            </a:extLst>
          </p:cNvPr>
          <p:cNvSpPr>
            <a:spLocks noGrp="1"/>
          </p:cNvSpPr>
          <p:nvPr>
            <p:ph type="subTitle" idx="1"/>
          </p:nvPr>
        </p:nvSpPr>
        <p:spPr>
          <a:xfrm>
            <a:off x="2827421" y="1744663"/>
            <a:ext cx="8675601" cy="4403474"/>
          </a:xfrm>
        </p:spPr>
        <p:txBody>
          <a:bodyPr>
            <a:normAutofit/>
          </a:bodyPr>
          <a:lstStyle/>
          <a:p>
            <a:pPr marL="0" indent="0" algn="l">
              <a:buNone/>
            </a:pPr>
            <a:endParaRPr lang="el-GR" b="1" dirty="0"/>
          </a:p>
          <a:p>
            <a:pPr marL="0" indent="0" algn="l">
              <a:buNone/>
            </a:pPr>
            <a:endParaRPr lang="el-GR" b="1" dirty="0"/>
          </a:p>
          <a:p>
            <a:pPr marL="0" indent="0" algn="l">
              <a:buNone/>
            </a:pPr>
            <a:r>
              <a:rPr lang="el-GR" b="1" dirty="0"/>
              <a:t>Διαβάστε περισσότερα στον οδηγό υλοποίησης του τμήματος για</a:t>
            </a:r>
            <a:r>
              <a:rPr lang="el-GR" dirty="0"/>
              <a:t>:</a:t>
            </a:r>
          </a:p>
          <a:p>
            <a:pPr algn="l">
              <a:buFont typeface="Wingdings" panose="05000000000000000000" pitchFamily="2" charset="2"/>
              <a:buChar char="Ø"/>
            </a:pPr>
            <a:r>
              <a:rPr lang="el-GR" dirty="0"/>
              <a:t>Συμμετοχή φοιτητών που πάσχουν από σοβαρές παθήσεις</a:t>
            </a:r>
          </a:p>
          <a:p>
            <a:pPr algn="l">
              <a:buFont typeface="Wingdings" panose="05000000000000000000" pitchFamily="2" charset="2"/>
              <a:buChar char="Ø"/>
            </a:pPr>
            <a:r>
              <a:rPr lang="el-GR" dirty="0"/>
              <a:t>Διακοπή πρακτικής άσκησης/απόσυρση αίτησης συμμετοχής</a:t>
            </a:r>
          </a:p>
          <a:p>
            <a:pPr algn="l">
              <a:buFont typeface="Wingdings" panose="05000000000000000000" pitchFamily="2" charset="2"/>
              <a:buChar char="Ø"/>
            </a:pPr>
            <a:r>
              <a:rPr lang="el-GR" dirty="0"/>
              <a:t>Άδειες φοιτητών κατά την πρακτική άσκηση</a:t>
            </a:r>
          </a:p>
          <a:p>
            <a:endParaRPr lang="el-GR" dirty="0"/>
          </a:p>
        </p:txBody>
      </p:sp>
      <p:sp>
        <p:nvSpPr>
          <p:cNvPr id="4" name="Θέση αριθμού διαφάνειας 3">
            <a:extLst>
              <a:ext uri="{FF2B5EF4-FFF2-40B4-BE49-F238E27FC236}">
                <a16:creationId xmlns:a16="http://schemas.microsoft.com/office/drawing/2014/main" id="{32AEB8D8-E3D4-4AE1-8BF1-69BA53AC70E4}"/>
              </a:ext>
            </a:extLst>
          </p:cNvPr>
          <p:cNvSpPr>
            <a:spLocks noGrp="1"/>
          </p:cNvSpPr>
          <p:nvPr>
            <p:ph type="sldNum" sz="quarter" idx="12"/>
          </p:nvPr>
        </p:nvSpPr>
        <p:spPr/>
        <p:txBody>
          <a:bodyPr/>
          <a:lstStyle/>
          <a:p>
            <a:pPr>
              <a:defRPr/>
            </a:pPr>
            <a:fld id="{0AB4FF9C-8976-4BB9-8C4D-029197DD9AAF}" type="slidenum">
              <a:rPr lang="el-GR" smtClean="0">
                <a:solidFill>
                  <a:prstClr val="black"/>
                </a:solidFill>
              </a:rPr>
              <a:pPr>
                <a:defRPr/>
              </a:pPr>
              <a:t>5</a:t>
            </a:fld>
            <a:endParaRPr lang="el-GR">
              <a:solidFill>
                <a:prstClr val="black"/>
              </a:solidFill>
            </a:endParaRPr>
          </a:p>
        </p:txBody>
      </p:sp>
      <p:sp>
        <p:nvSpPr>
          <p:cNvPr id="5" name="Τίτλος 1">
            <a:extLst>
              <a:ext uri="{FF2B5EF4-FFF2-40B4-BE49-F238E27FC236}">
                <a16:creationId xmlns:a16="http://schemas.microsoft.com/office/drawing/2014/main" id="{F4EB6C90-FBB3-4EA0-BB19-C99BFF788F31}"/>
              </a:ext>
            </a:extLst>
          </p:cNvPr>
          <p:cNvSpPr>
            <a:spLocks noGrp="1"/>
          </p:cNvSpPr>
          <p:nvPr>
            <p:ph type="ctrTitle"/>
          </p:nvPr>
        </p:nvSpPr>
        <p:spPr>
          <a:xfrm>
            <a:off x="1605463" y="1066717"/>
            <a:ext cx="8574087" cy="365125"/>
          </a:xfrm>
        </p:spPr>
        <p:txBody>
          <a:bodyPr>
            <a:noAutofit/>
          </a:bodyPr>
          <a:lstStyle/>
          <a:p>
            <a:r>
              <a:rPr lang="el-GR" sz="4000" dirty="0"/>
              <a:t>Κριτήρια Επιλογής Φοιτητών</a:t>
            </a:r>
          </a:p>
        </p:txBody>
      </p:sp>
    </p:spTree>
    <p:extLst>
      <p:ext uri="{BB962C8B-B14F-4D97-AF65-F5344CB8AC3E}">
        <p14:creationId xmlns:p14="http://schemas.microsoft.com/office/powerpoint/2010/main" val="23409041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a:extLst>
              <a:ext uri="{FF2B5EF4-FFF2-40B4-BE49-F238E27FC236}">
                <a16:creationId xmlns:a16="http://schemas.microsoft.com/office/drawing/2014/main" id="{A25B5049-DE30-481A-92DC-43B08541801C}"/>
              </a:ext>
            </a:extLst>
          </p:cNvPr>
          <p:cNvSpPr>
            <a:spLocks noGrp="1"/>
          </p:cNvSpPr>
          <p:nvPr>
            <p:ph type="ctrTitle"/>
          </p:nvPr>
        </p:nvSpPr>
        <p:spPr>
          <a:xfrm>
            <a:off x="2377234" y="1139657"/>
            <a:ext cx="8574622" cy="797427"/>
          </a:xfrm>
        </p:spPr>
        <p:txBody>
          <a:bodyPr>
            <a:normAutofit/>
          </a:bodyPr>
          <a:lstStyle/>
          <a:p>
            <a:pPr algn="ctr"/>
            <a:r>
              <a:rPr lang="el-GR" sz="4000" dirty="0"/>
              <a:t>Διαδικασία Ενστάσεων </a:t>
            </a:r>
          </a:p>
        </p:txBody>
      </p:sp>
      <p:sp>
        <p:nvSpPr>
          <p:cNvPr id="3" name="Υπότιτλος 2">
            <a:extLst>
              <a:ext uri="{FF2B5EF4-FFF2-40B4-BE49-F238E27FC236}">
                <a16:creationId xmlns:a16="http://schemas.microsoft.com/office/drawing/2014/main" id="{BEE6AF81-969F-44AF-AF83-E6A28BF01F1B}"/>
              </a:ext>
            </a:extLst>
          </p:cNvPr>
          <p:cNvSpPr>
            <a:spLocks noGrp="1"/>
          </p:cNvSpPr>
          <p:nvPr>
            <p:ph type="subTitle" idx="1"/>
          </p:nvPr>
        </p:nvSpPr>
        <p:spPr>
          <a:xfrm>
            <a:off x="3420503" y="2478505"/>
            <a:ext cx="6987645" cy="2610853"/>
          </a:xfrm>
        </p:spPr>
        <p:txBody>
          <a:bodyPr>
            <a:noAutofit/>
          </a:bodyPr>
          <a:lstStyle/>
          <a:p>
            <a:pPr marL="285750" indent="-285750" algn="l">
              <a:lnSpc>
                <a:spcPct val="150000"/>
              </a:lnSpc>
              <a:buFont typeface="Wingdings" panose="05000000000000000000" pitchFamily="2" charset="2"/>
              <a:buChar char="Ø"/>
            </a:pPr>
            <a:r>
              <a:rPr lang="el-GR" sz="1800" dirty="0"/>
              <a:t>Από την ημέρα ανάρτησης των ΠΡΟΣΩΡΙΝΩΝ ΑΠΟΤΕΛΕΣΜΑΤΩΝ στην Ιστοσελίδα Πρακτικής Άσκησης του Τμήματος μεσολαβούν πέντε (5) ημέρες προκειμένου να κατατεθούν ενστάσεις από τους ενδιαφερόμενους σύμφωνα με τη διαδικασία που έχει καθορίσει το Τμήμα και αποτυπώνεται ρητά στον Οδηγό (Δικαίωμα Υποβολής Ενστάσεων - </a:t>
            </a:r>
            <a:r>
              <a:rPr lang="el-GR" sz="1800" dirty="0" err="1"/>
              <a:t>Site</a:t>
            </a:r>
            <a:r>
              <a:rPr lang="el-GR" sz="1800" dirty="0"/>
              <a:t> Πρακτικής Άσκησης). </a:t>
            </a:r>
          </a:p>
        </p:txBody>
      </p:sp>
      <p:sp>
        <p:nvSpPr>
          <p:cNvPr id="4" name="Θέση αριθμού διαφάνειας 3">
            <a:extLst>
              <a:ext uri="{FF2B5EF4-FFF2-40B4-BE49-F238E27FC236}">
                <a16:creationId xmlns:a16="http://schemas.microsoft.com/office/drawing/2014/main" id="{568E4978-05C2-40A7-B306-696B382F5415}"/>
              </a:ext>
            </a:extLst>
          </p:cNvPr>
          <p:cNvSpPr>
            <a:spLocks noGrp="1"/>
          </p:cNvSpPr>
          <p:nvPr>
            <p:ph type="sldNum" sz="quarter" idx="12"/>
          </p:nvPr>
        </p:nvSpPr>
        <p:spPr/>
        <p:txBody>
          <a:bodyPr/>
          <a:lstStyle/>
          <a:p>
            <a:pPr>
              <a:defRPr/>
            </a:pPr>
            <a:fld id="{0AB4FF9C-8976-4BB9-8C4D-029197DD9AAF}" type="slidenum">
              <a:rPr lang="el-GR" smtClean="0">
                <a:solidFill>
                  <a:prstClr val="black"/>
                </a:solidFill>
              </a:rPr>
              <a:pPr>
                <a:defRPr/>
              </a:pPr>
              <a:t>6</a:t>
            </a:fld>
            <a:endParaRPr lang="el-GR">
              <a:solidFill>
                <a:prstClr val="black"/>
              </a:solidFill>
            </a:endParaRPr>
          </a:p>
        </p:txBody>
      </p:sp>
    </p:spTree>
    <p:extLst>
      <p:ext uri="{BB962C8B-B14F-4D97-AF65-F5344CB8AC3E}">
        <p14:creationId xmlns:p14="http://schemas.microsoft.com/office/powerpoint/2010/main" val="300180746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p:txBody>
          <a:bodyPr/>
          <a:lstStyle/>
          <a:p>
            <a:r>
              <a:rPr lang="el-GR" dirty="0"/>
              <a:t>Απαγορευτικά σχετικά με την πρακτική:</a:t>
            </a:r>
          </a:p>
        </p:txBody>
      </p:sp>
      <p:sp>
        <p:nvSpPr>
          <p:cNvPr id="3" name="Θέση περιεχομένου 2"/>
          <p:cNvSpPr>
            <a:spLocks noGrp="1"/>
          </p:cNvSpPr>
          <p:nvPr>
            <p:ph sz="half" idx="1"/>
          </p:nvPr>
        </p:nvSpPr>
        <p:spPr/>
        <p:txBody>
          <a:bodyPr>
            <a:normAutofit fontScale="77500" lnSpcReduction="20000"/>
          </a:bodyPr>
          <a:lstStyle/>
          <a:p>
            <a:pPr marL="0" indent="0">
              <a:buNone/>
            </a:pPr>
            <a:r>
              <a:rPr lang="el-GR" b="1" dirty="0"/>
              <a:t>Δεν</a:t>
            </a:r>
            <a:r>
              <a:rPr lang="el-GR" dirty="0"/>
              <a:t> μπορούν να κάνουν πρακτική άσκηση:</a:t>
            </a:r>
          </a:p>
          <a:p>
            <a:pPr>
              <a:buFont typeface="Wingdings" panose="05000000000000000000" pitchFamily="2" charset="2"/>
              <a:buChar char="Ø"/>
            </a:pPr>
            <a:r>
              <a:rPr lang="el-GR" dirty="0"/>
              <a:t>Δημόσιοι υπάλληλοι &amp; σώματα ασφαλείας</a:t>
            </a:r>
          </a:p>
          <a:p>
            <a:pPr>
              <a:buFont typeface="Wingdings" panose="05000000000000000000" pitchFamily="2" charset="2"/>
              <a:buChar char="Ø"/>
            </a:pPr>
            <a:r>
              <a:rPr lang="el-GR" dirty="0"/>
              <a:t>Όσοι έχουν ξανά κάνει πρακτική άσκηση</a:t>
            </a:r>
          </a:p>
          <a:p>
            <a:pPr>
              <a:buFont typeface="Wingdings" panose="05000000000000000000" pitchFamily="2" charset="2"/>
              <a:buChar char="Ø"/>
            </a:pPr>
            <a:r>
              <a:rPr lang="el-GR" dirty="0"/>
              <a:t>Όσοι δεν πληρούν κριτήρια οδηγού υλοποίησης του τμήματός τους</a:t>
            </a:r>
          </a:p>
          <a:p>
            <a:pPr>
              <a:buFont typeface="Wingdings" panose="05000000000000000000" pitchFamily="2" charset="2"/>
              <a:buChar char="Ø"/>
            </a:pPr>
            <a:r>
              <a:rPr lang="el-GR" dirty="0"/>
              <a:t>Όσοι απασχολούνται με εξαρτημένη σχέση εργασίας πλήρους ωραρίου σε άλλον φορέα την περίοδο που υλοποιείται η Πρακτική Άσκηση.</a:t>
            </a:r>
          </a:p>
          <a:p>
            <a:pPr>
              <a:buFont typeface="Wingdings" panose="05000000000000000000" pitchFamily="2" charset="2"/>
              <a:buChar char="Ø"/>
            </a:pPr>
            <a:r>
              <a:rPr lang="el-GR" dirty="0"/>
              <a:t>Όσοι εκπληρώνουν τη στρατιωτική θητεία την περίοδο που υλοποιείται η Πρακτική Άσκηση.</a:t>
            </a:r>
          </a:p>
          <a:p>
            <a:pPr>
              <a:buFont typeface="Wingdings" panose="05000000000000000000" pitchFamily="2" charset="2"/>
              <a:buChar char="Ø"/>
            </a:pPr>
            <a:r>
              <a:rPr lang="el-GR" dirty="0"/>
              <a:t>Όσοι έχουν συμμετάσχει σε άλλο Επιχειρησιακό Πρόγραμμα  «Ανταγωνιστικότητα, Επιχειρηματικότητα και Καινοτομία, 2014-2020» (</a:t>
            </a:r>
            <a:r>
              <a:rPr lang="el-GR" dirty="0" err="1"/>
              <a:t>ΕΠΑνΕΚ</a:t>
            </a:r>
            <a:r>
              <a:rPr lang="el-GR" dirty="0"/>
              <a:t> 2014-2020)</a:t>
            </a:r>
          </a:p>
          <a:p>
            <a:pPr>
              <a:buFont typeface="Wingdings" panose="05000000000000000000" pitchFamily="2" charset="2"/>
              <a:buChar char="Ø"/>
            </a:pPr>
            <a:endParaRPr lang="el-GR" dirty="0"/>
          </a:p>
        </p:txBody>
      </p:sp>
      <p:sp>
        <p:nvSpPr>
          <p:cNvPr id="4" name="Θέση περιεχομένου 3"/>
          <p:cNvSpPr>
            <a:spLocks noGrp="1"/>
          </p:cNvSpPr>
          <p:nvPr>
            <p:ph sz="half" idx="2"/>
          </p:nvPr>
        </p:nvSpPr>
        <p:spPr>
          <a:xfrm>
            <a:off x="6607967" y="2438399"/>
            <a:ext cx="4895056" cy="3178913"/>
          </a:xfrm>
        </p:spPr>
        <p:txBody>
          <a:bodyPr>
            <a:normAutofit fontScale="77500" lnSpcReduction="20000"/>
          </a:bodyPr>
          <a:lstStyle/>
          <a:p>
            <a:pPr marL="0" indent="0">
              <a:buNone/>
            </a:pPr>
            <a:r>
              <a:rPr lang="el-GR" b="1" dirty="0"/>
              <a:t>Δεν</a:t>
            </a:r>
            <a:r>
              <a:rPr lang="el-GR" dirty="0"/>
              <a:t> μπορεί να γίνει πρακτική άσκηση σε:</a:t>
            </a:r>
          </a:p>
          <a:p>
            <a:pPr>
              <a:buFont typeface="Wingdings" panose="05000000000000000000" pitchFamily="2" charset="2"/>
              <a:buChar char="Ø"/>
            </a:pPr>
            <a:r>
              <a:rPr lang="el-GR" dirty="0"/>
              <a:t>Εργαστήρια και Υπηρεσίες του Πανεπιστημίου Αιγαίου</a:t>
            </a:r>
          </a:p>
          <a:p>
            <a:pPr>
              <a:buFont typeface="Wingdings" panose="05000000000000000000" pitchFamily="2" charset="2"/>
              <a:buChar char="Ø"/>
            </a:pPr>
            <a:r>
              <a:rPr lang="el-GR" dirty="0"/>
              <a:t>Εξωτερικό</a:t>
            </a:r>
          </a:p>
          <a:p>
            <a:pPr>
              <a:buFont typeface="Wingdings" panose="05000000000000000000" pitchFamily="2" charset="2"/>
              <a:buChar char="Ø"/>
            </a:pPr>
            <a:r>
              <a:rPr lang="el-GR" dirty="0"/>
              <a:t>Φορείς οικείου &amp; οικογενειακού περιβάλλοντος</a:t>
            </a:r>
          </a:p>
        </p:txBody>
      </p:sp>
      <p:sp>
        <p:nvSpPr>
          <p:cNvPr id="5" name="Θέση αριθμού διαφάνειας 4"/>
          <p:cNvSpPr>
            <a:spLocks noGrp="1"/>
          </p:cNvSpPr>
          <p:nvPr>
            <p:ph type="sldNum" sz="quarter" idx="12"/>
          </p:nvPr>
        </p:nvSpPr>
        <p:spPr/>
        <p:txBody>
          <a:bodyPr/>
          <a:lstStyle/>
          <a:p>
            <a:pPr>
              <a:defRPr/>
            </a:pPr>
            <a:fld id="{F77DC70C-AE55-47C8-A7D4-F59771A93448}" type="slidenum">
              <a:rPr lang="el-GR" smtClean="0">
                <a:solidFill>
                  <a:prstClr val="black"/>
                </a:solidFill>
              </a:rPr>
              <a:pPr>
                <a:defRPr/>
              </a:pPr>
              <a:t>7</a:t>
            </a:fld>
            <a:endParaRPr lang="el-GR">
              <a:solidFill>
                <a:prstClr val="black"/>
              </a:solidFill>
            </a:endParaRPr>
          </a:p>
        </p:txBody>
      </p:sp>
    </p:spTree>
    <p:extLst>
      <p:ext uri="{BB962C8B-B14F-4D97-AF65-F5344CB8AC3E}">
        <p14:creationId xmlns:p14="http://schemas.microsoft.com/office/powerpoint/2010/main" val="28952651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1 - Τίτλος"/>
          <p:cNvSpPr>
            <a:spLocks noGrp="1"/>
          </p:cNvSpPr>
          <p:nvPr>
            <p:ph type="title"/>
          </p:nvPr>
        </p:nvSpPr>
        <p:spPr>
          <a:xfrm>
            <a:off x="1847850" y="706675"/>
            <a:ext cx="8880506" cy="838200"/>
          </a:xfrm>
        </p:spPr>
        <p:txBody>
          <a:bodyPr/>
          <a:lstStyle/>
          <a:p>
            <a:r>
              <a:rPr lang="el-GR" altLang="el-GR" sz="3200" dirty="0">
                <a:ln>
                  <a:noFill/>
                </a:ln>
                <a:latin typeface="Cambria" panose="02040503050406030204" pitchFamily="18" charset="0"/>
              </a:rPr>
              <a:t>Διαδικασία Υλοποίησης Πρακτικής Άσκησης</a:t>
            </a:r>
          </a:p>
        </p:txBody>
      </p:sp>
      <p:sp>
        <p:nvSpPr>
          <p:cNvPr id="18445" name="Θέση αριθμού διαφάνειας 11"/>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fontAlgn="base">
              <a:spcBef>
                <a:spcPct val="0"/>
              </a:spcBef>
              <a:spcAft>
                <a:spcPct val="0"/>
              </a:spcAft>
              <a:defRPr>
                <a:solidFill>
                  <a:schemeClr val="tx1"/>
                </a:solidFill>
                <a:latin typeface="Garamond" panose="02020404030301010803" pitchFamily="18" charset="0"/>
              </a:defRPr>
            </a:lvl6pPr>
            <a:lvl7pPr marL="2971800" indent="-228600" fontAlgn="base">
              <a:spcBef>
                <a:spcPct val="0"/>
              </a:spcBef>
              <a:spcAft>
                <a:spcPct val="0"/>
              </a:spcAft>
              <a:defRPr>
                <a:solidFill>
                  <a:schemeClr val="tx1"/>
                </a:solidFill>
                <a:latin typeface="Garamond" panose="02020404030301010803" pitchFamily="18" charset="0"/>
              </a:defRPr>
            </a:lvl7pPr>
            <a:lvl8pPr marL="3429000" indent="-228600" fontAlgn="base">
              <a:spcBef>
                <a:spcPct val="0"/>
              </a:spcBef>
              <a:spcAft>
                <a:spcPct val="0"/>
              </a:spcAft>
              <a:defRPr>
                <a:solidFill>
                  <a:schemeClr val="tx1"/>
                </a:solidFill>
                <a:latin typeface="Garamond" panose="02020404030301010803" pitchFamily="18" charset="0"/>
              </a:defRPr>
            </a:lvl8pPr>
            <a:lvl9pPr marL="3886200" indent="-228600" fontAlgn="base">
              <a:spcBef>
                <a:spcPct val="0"/>
              </a:spcBef>
              <a:spcAft>
                <a:spcPct val="0"/>
              </a:spcAft>
              <a:defRPr>
                <a:solidFill>
                  <a:schemeClr val="tx1"/>
                </a:solidFill>
                <a:latin typeface="Garamond" panose="02020404030301010803" pitchFamily="18" charset="0"/>
              </a:defRPr>
            </a:lvl9pPr>
          </a:lstStyle>
          <a:p>
            <a:pPr fontAlgn="base">
              <a:spcBef>
                <a:spcPct val="0"/>
              </a:spcBef>
              <a:spcAft>
                <a:spcPct val="0"/>
              </a:spcAft>
            </a:pPr>
            <a:fld id="{21E486B8-CE37-4895-8A36-0110BCCC20AF}" type="slidenum">
              <a:rPr lang="el-GR" altLang="el-GR"/>
              <a:pPr fontAlgn="base">
                <a:spcBef>
                  <a:spcPct val="0"/>
                </a:spcBef>
                <a:spcAft>
                  <a:spcPct val="0"/>
                </a:spcAft>
              </a:pPr>
              <a:t>8</a:t>
            </a:fld>
            <a:endParaRPr lang="el-GR" altLang="el-GR"/>
          </a:p>
        </p:txBody>
      </p:sp>
      <p:sp>
        <p:nvSpPr>
          <p:cNvPr id="4" name="3 - Στρογγυλεμένο ορθογώνιο"/>
          <p:cNvSpPr/>
          <p:nvPr/>
        </p:nvSpPr>
        <p:spPr>
          <a:xfrm>
            <a:off x="1647746" y="1823133"/>
            <a:ext cx="4361167" cy="770091"/>
          </a:xfrm>
          <a:prstGeom prst="roundRect">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2000" b="1" dirty="0"/>
              <a:t>1. </a:t>
            </a:r>
            <a:r>
              <a:rPr lang="el-GR" sz="2000" b="1" dirty="0"/>
              <a:t>Δήλωση Μαθήματος &amp; Υποβολή Αιτήσεων/Δικαιολογητικών</a:t>
            </a:r>
          </a:p>
        </p:txBody>
      </p:sp>
      <p:sp>
        <p:nvSpPr>
          <p:cNvPr id="8" name="7 - Στρογγυλεμένο ορθογώνιο"/>
          <p:cNvSpPr/>
          <p:nvPr/>
        </p:nvSpPr>
        <p:spPr>
          <a:xfrm>
            <a:off x="1647746" y="2757122"/>
            <a:ext cx="7155991" cy="706649"/>
          </a:xfrm>
          <a:prstGeom prst="roundRect">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l-GR" sz="2000" b="1" dirty="0"/>
              <a:t>2</a:t>
            </a:r>
            <a:r>
              <a:rPr lang="en-US" sz="2000" b="1" dirty="0"/>
              <a:t>. </a:t>
            </a:r>
            <a:r>
              <a:rPr lang="el-GR" sz="2000" b="1" dirty="0"/>
              <a:t>Επιλογή Φοιτητών/τριών που θα συμμετάσχουν στο Πρόγραμμα</a:t>
            </a:r>
          </a:p>
        </p:txBody>
      </p:sp>
      <p:sp>
        <p:nvSpPr>
          <p:cNvPr id="9" name="8 - Στρογγυλεμένο ορθογώνιο"/>
          <p:cNvSpPr/>
          <p:nvPr/>
        </p:nvSpPr>
        <p:spPr>
          <a:xfrm>
            <a:off x="1647746" y="4383970"/>
            <a:ext cx="4463343" cy="708104"/>
          </a:xfrm>
          <a:prstGeom prst="roundRect">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2000" b="1" dirty="0"/>
              <a:t>4. </a:t>
            </a:r>
            <a:r>
              <a:rPr lang="el-GR" sz="2000" b="1" dirty="0"/>
              <a:t>Πραγματοποίηση Πρακτικής Άσκησης</a:t>
            </a:r>
          </a:p>
        </p:txBody>
      </p:sp>
      <p:sp>
        <p:nvSpPr>
          <p:cNvPr id="10" name="9 - Στρογγυλεμένο ορθογώνιο"/>
          <p:cNvSpPr/>
          <p:nvPr/>
        </p:nvSpPr>
        <p:spPr>
          <a:xfrm>
            <a:off x="1647746" y="5302704"/>
            <a:ext cx="4962060" cy="754064"/>
          </a:xfrm>
          <a:prstGeom prst="roundRect">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2000" b="1" dirty="0"/>
              <a:t>5. </a:t>
            </a:r>
            <a:r>
              <a:rPr lang="el-GR" sz="2000" b="1" dirty="0"/>
              <a:t>Υποβολή Αξιολόγησης Πρακτικής Άσκησης</a:t>
            </a:r>
          </a:p>
        </p:txBody>
      </p:sp>
      <p:sp>
        <p:nvSpPr>
          <p:cNvPr id="2" name="Ραβδωτό δεξιό βέλος 1"/>
          <p:cNvSpPr/>
          <p:nvPr/>
        </p:nvSpPr>
        <p:spPr>
          <a:xfrm>
            <a:off x="8971780" y="2871482"/>
            <a:ext cx="751437" cy="447998"/>
          </a:xfrm>
          <a:prstGeom prst="strip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
        <p:nvSpPr>
          <p:cNvPr id="13" name="Στρογγύλεμα διαγώνιας γωνίας του ορθογωνίου 12"/>
          <p:cNvSpPr/>
          <p:nvPr/>
        </p:nvSpPr>
        <p:spPr>
          <a:xfrm>
            <a:off x="9922597" y="2584396"/>
            <a:ext cx="1611517" cy="874915"/>
          </a:xfrm>
          <a:prstGeom prst="round2Diag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l-GR" sz="2000" b="1" dirty="0"/>
              <a:t>Κριτήρια Επιλογής!!!</a:t>
            </a:r>
          </a:p>
        </p:txBody>
      </p:sp>
      <p:sp>
        <p:nvSpPr>
          <p:cNvPr id="11" name="5 - Στρογγυλεμένο ορθογώνιο">
            <a:extLst>
              <a:ext uri="{FF2B5EF4-FFF2-40B4-BE49-F238E27FC236}">
                <a16:creationId xmlns:a16="http://schemas.microsoft.com/office/drawing/2014/main" id="{5BE09744-791F-46B8-9F67-8EBE45DEA6F8}"/>
              </a:ext>
            </a:extLst>
          </p:cNvPr>
          <p:cNvSpPr/>
          <p:nvPr/>
        </p:nvSpPr>
        <p:spPr>
          <a:xfrm>
            <a:off x="1647746" y="3536423"/>
            <a:ext cx="6128379" cy="699322"/>
          </a:xfrm>
          <a:prstGeom prst="roundRect">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l-GR" sz="2000" b="1" dirty="0"/>
              <a:t>3</a:t>
            </a:r>
            <a:r>
              <a:rPr lang="en-US" sz="2000" b="1" dirty="0"/>
              <a:t>. </a:t>
            </a:r>
            <a:r>
              <a:rPr lang="el-GR" sz="2000" b="1" dirty="0"/>
              <a:t>Αναζήτηση Φορέα Πρακτικής Άσκησης</a:t>
            </a:r>
          </a:p>
        </p:txBody>
      </p:sp>
    </p:spTree>
    <p:extLst>
      <p:ext uri="{BB962C8B-B14F-4D97-AF65-F5344CB8AC3E}">
        <p14:creationId xmlns:p14="http://schemas.microsoft.com/office/powerpoint/2010/main" val="159725981"/>
      </p:ext>
    </p:extLst>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1000" fill="hold"/>
                                        <p:tgtEl>
                                          <p:spTgt spid="13"/>
                                        </p:tgtEl>
                                        <p:attrNameLst>
                                          <p:attrName>ppt_w</p:attrName>
                                        </p:attrNameLst>
                                      </p:cBhvr>
                                      <p:tavLst>
                                        <p:tav tm="0">
                                          <p:val>
                                            <p:fltVal val="0"/>
                                          </p:val>
                                        </p:tav>
                                        <p:tav tm="100000">
                                          <p:val>
                                            <p:strVal val="#ppt_w"/>
                                          </p:val>
                                        </p:tav>
                                      </p:tavLst>
                                    </p:anim>
                                    <p:anim calcmode="lin" valueType="num">
                                      <p:cBhvr>
                                        <p:cTn id="8" dur="1000" fill="hold"/>
                                        <p:tgtEl>
                                          <p:spTgt spid="13"/>
                                        </p:tgtEl>
                                        <p:attrNameLst>
                                          <p:attrName>ppt_h</p:attrName>
                                        </p:attrNameLst>
                                      </p:cBhvr>
                                      <p:tavLst>
                                        <p:tav tm="0">
                                          <p:val>
                                            <p:fltVal val="0"/>
                                          </p:val>
                                        </p:tav>
                                        <p:tav tm="100000">
                                          <p:val>
                                            <p:strVal val="#ppt_h"/>
                                          </p:val>
                                        </p:tav>
                                      </p:tavLst>
                                    </p:anim>
                                    <p:anim calcmode="lin" valueType="num">
                                      <p:cBhvr>
                                        <p:cTn id="9" dur="1000" fill="hold"/>
                                        <p:tgtEl>
                                          <p:spTgt spid="13"/>
                                        </p:tgtEl>
                                        <p:attrNameLst>
                                          <p:attrName>style.rotation</p:attrName>
                                        </p:attrNameLst>
                                      </p:cBhvr>
                                      <p:tavLst>
                                        <p:tav tm="0">
                                          <p:val>
                                            <p:fltVal val="90"/>
                                          </p:val>
                                        </p:tav>
                                        <p:tav tm="100000">
                                          <p:val>
                                            <p:fltVal val="0"/>
                                          </p:val>
                                        </p:tav>
                                      </p:tavLst>
                                    </p:anim>
                                    <p:animEffect transition="in" filter="fade">
                                      <p:cBhvr>
                                        <p:cTn id="10" dur="1000"/>
                                        <p:tgtEl>
                                          <p:spTgt spid="13"/>
                                        </p:tgtEl>
                                      </p:cBhvr>
                                    </p:animEffect>
                                  </p:childTnLst>
                                </p:cTn>
                              </p:par>
                            </p:childTnLst>
                          </p:cTn>
                        </p:par>
                      </p:childTnLst>
                    </p:cTn>
                  </p:par>
                  <p:par>
                    <p:cTn id="11" fill="hold">
                      <p:stCondLst>
                        <p:cond delay="indefinite"/>
                      </p:stCondLst>
                      <p:childTnLst>
                        <p:par>
                          <p:cTn id="12" fill="hold">
                            <p:stCondLst>
                              <p:cond delay="0"/>
                            </p:stCondLst>
                            <p:childTnLst>
                              <p:par>
                                <p:cTn id="13" presetID="14" presetClass="entr" presetSubtype="1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randombar(horizontal)">
                                      <p:cBhvr>
                                        <p:cTn id="1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2"/>
          <p:cNvSpPr>
            <a:spLocks noGrp="1" noChangeArrowheads="1"/>
          </p:cNvSpPr>
          <p:nvPr>
            <p:ph type="title"/>
          </p:nvPr>
        </p:nvSpPr>
        <p:spPr>
          <a:xfrm>
            <a:off x="1474788" y="1117600"/>
            <a:ext cx="9150350" cy="736600"/>
          </a:xfrm>
        </p:spPr>
        <p:txBody>
          <a:bodyPr rtlCol="0">
            <a:normAutofit/>
          </a:bodyPr>
          <a:lstStyle/>
          <a:p>
            <a:pPr fontAlgn="auto">
              <a:spcAft>
                <a:spcPts val="0"/>
              </a:spcAft>
              <a:defRPr/>
            </a:pPr>
            <a:r>
              <a:rPr lang="el-GR" altLang="el-GR" sz="2400" dirty="0">
                <a:solidFill>
                  <a:schemeClr val="tx1"/>
                </a:solidFill>
                <a:latin typeface="Cambria" pitchFamily="18" charset="0"/>
                <a:ea typeface="+mn-ea"/>
                <a:cs typeface="+mn-cs"/>
              </a:rPr>
              <a:t>Βασικές Ιστοσελίδες για την Πρακτική Άσκηση</a:t>
            </a:r>
          </a:p>
        </p:txBody>
      </p:sp>
      <p:sp>
        <p:nvSpPr>
          <p:cNvPr id="9220" name="Rectangle 3"/>
          <p:cNvSpPr>
            <a:spLocks noGrp="1" noChangeArrowheads="1"/>
          </p:cNvSpPr>
          <p:nvPr>
            <p:ph idx="1"/>
          </p:nvPr>
        </p:nvSpPr>
        <p:spPr>
          <a:xfrm>
            <a:off x="1400175" y="2465388"/>
            <a:ext cx="7417254" cy="3503612"/>
          </a:xfrm>
        </p:spPr>
        <p:txBody>
          <a:bodyPr rtlCol="0">
            <a:normAutofit/>
          </a:bodyPr>
          <a:lstStyle/>
          <a:p>
            <a:pPr marL="609600" indent="-609600" algn="just" fontAlgn="auto">
              <a:buFontTx/>
              <a:buAutoNum type="arabicPeriod"/>
              <a:defRPr/>
            </a:pPr>
            <a:r>
              <a:rPr lang="el-GR" altLang="el-GR" sz="2000" dirty="0">
                <a:solidFill>
                  <a:schemeClr val="tx1">
                    <a:lumMod val="85000"/>
                    <a:lumOff val="15000"/>
                  </a:schemeClr>
                </a:solidFill>
                <a:latin typeface="Cambria" panose="02040503050406030204" pitchFamily="18" charset="0"/>
              </a:rPr>
              <a:t>Υποβάλλω ηλεκτρονικά την </a:t>
            </a:r>
            <a:r>
              <a:rPr lang="el-GR" altLang="el-GR" sz="2000" b="1" dirty="0">
                <a:solidFill>
                  <a:schemeClr val="tx1">
                    <a:lumMod val="85000"/>
                    <a:lumOff val="15000"/>
                  </a:schemeClr>
                </a:solidFill>
                <a:latin typeface="Cambria" panose="02040503050406030204" pitchFamily="18" charset="0"/>
              </a:rPr>
              <a:t>Αίτηση</a:t>
            </a:r>
            <a:r>
              <a:rPr lang="el-GR" altLang="el-GR" sz="2000" dirty="0">
                <a:solidFill>
                  <a:schemeClr val="tx1">
                    <a:lumMod val="85000"/>
                    <a:lumOff val="15000"/>
                  </a:schemeClr>
                </a:solidFill>
                <a:latin typeface="Cambria" panose="02040503050406030204" pitchFamily="18" charset="0"/>
              </a:rPr>
              <a:t> και τα </a:t>
            </a:r>
            <a:r>
              <a:rPr lang="el-GR" altLang="el-GR" sz="2000" u="sng" dirty="0">
                <a:solidFill>
                  <a:schemeClr val="tx1">
                    <a:lumMod val="85000"/>
                    <a:lumOff val="15000"/>
                  </a:schemeClr>
                </a:solidFill>
                <a:latin typeface="Cambria" panose="02040503050406030204" pitchFamily="18" charset="0"/>
              </a:rPr>
              <a:t>υπόλοιπα δικαιολογητικά </a:t>
            </a:r>
          </a:p>
          <a:p>
            <a:pPr marL="609600" indent="-609600" algn="just" fontAlgn="auto">
              <a:buFontTx/>
              <a:buAutoNum type="arabicPeriod"/>
              <a:defRPr/>
            </a:pPr>
            <a:endParaRPr lang="el-GR" altLang="el-GR" sz="2000" u="sng" dirty="0">
              <a:solidFill>
                <a:schemeClr val="tx1">
                  <a:lumMod val="85000"/>
                  <a:lumOff val="15000"/>
                </a:schemeClr>
              </a:solidFill>
              <a:latin typeface="Cambria" panose="02040503050406030204" pitchFamily="18" charset="0"/>
            </a:endParaRPr>
          </a:p>
          <a:p>
            <a:pPr marL="609600" indent="-609600" algn="just" fontAlgn="auto">
              <a:buFontTx/>
              <a:buAutoNum type="arabicPeriod"/>
              <a:defRPr/>
            </a:pPr>
            <a:endParaRPr lang="el-GR" altLang="el-GR" sz="2000" u="sng" dirty="0">
              <a:solidFill>
                <a:schemeClr val="tx1">
                  <a:lumMod val="85000"/>
                  <a:lumOff val="15000"/>
                </a:schemeClr>
              </a:solidFill>
              <a:latin typeface="Cambria" panose="02040503050406030204" pitchFamily="18" charset="0"/>
            </a:endParaRPr>
          </a:p>
          <a:p>
            <a:pPr marL="609600" indent="-609600" algn="just" fontAlgn="auto">
              <a:buFontTx/>
              <a:buAutoNum type="arabicPeriod"/>
              <a:defRPr/>
            </a:pPr>
            <a:r>
              <a:rPr lang="el-GR" altLang="el-GR" sz="2000" dirty="0">
                <a:solidFill>
                  <a:schemeClr val="tx1">
                    <a:lumMod val="85000"/>
                    <a:lumOff val="15000"/>
                  </a:schemeClr>
                </a:solidFill>
                <a:latin typeface="Cambria" panose="02040503050406030204" pitchFamily="18" charset="0"/>
              </a:rPr>
              <a:t>Ενημερώνομαι για τις </a:t>
            </a:r>
            <a:r>
              <a:rPr lang="el-GR" altLang="el-GR" sz="2000" b="1" dirty="0">
                <a:solidFill>
                  <a:schemeClr val="tx1">
                    <a:lumMod val="85000"/>
                    <a:lumOff val="15000"/>
                  </a:schemeClr>
                </a:solidFill>
                <a:latin typeface="Cambria" panose="02040503050406030204" pitchFamily="18" charset="0"/>
              </a:rPr>
              <a:t>διαθέσιμες θέσεις απασχόλησης</a:t>
            </a:r>
          </a:p>
          <a:p>
            <a:pPr marL="609600" indent="-609600" algn="just" fontAlgn="auto">
              <a:buFontTx/>
              <a:buAutoNum type="arabicPeriod"/>
              <a:defRPr/>
            </a:pPr>
            <a:r>
              <a:rPr lang="el-GR" altLang="el-GR" sz="2000" b="1" dirty="0">
                <a:solidFill>
                  <a:schemeClr val="tx1">
                    <a:lumMod val="85000"/>
                    <a:lumOff val="15000"/>
                  </a:schemeClr>
                </a:solidFill>
                <a:latin typeface="Cambria" panose="02040503050406030204" pitchFamily="18" charset="0"/>
              </a:rPr>
              <a:t>Επιλέγω τη θέση </a:t>
            </a:r>
            <a:r>
              <a:rPr lang="el-GR" altLang="el-GR" sz="2000" dirty="0">
                <a:solidFill>
                  <a:schemeClr val="tx1">
                    <a:lumMod val="85000"/>
                    <a:lumOff val="15000"/>
                  </a:schemeClr>
                </a:solidFill>
                <a:latin typeface="Cambria" panose="02040503050406030204" pitchFamily="18" charset="0"/>
              </a:rPr>
              <a:t>πρακτικής άσκησης που με ενδιαφέρει </a:t>
            </a:r>
            <a:endParaRPr lang="en-US" altLang="el-GR" sz="2800" dirty="0">
              <a:solidFill>
                <a:schemeClr val="tx1">
                  <a:lumMod val="85000"/>
                  <a:lumOff val="15000"/>
                </a:schemeClr>
              </a:solidFill>
            </a:endParaRPr>
          </a:p>
          <a:p>
            <a:pPr marL="609600" indent="-609600" fontAlgn="auto">
              <a:buFont typeface="Arial"/>
              <a:buNone/>
              <a:defRPr/>
            </a:pPr>
            <a:endParaRPr lang="el-GR" altLang="el-GR" sz="2800" u="sng" dirty="0">
              <a:solidFill>
                <a:schemeClr val="tx1">
                  <a:lumMod val="85000"/>
                  <a:lumOff val="15000"/>
                </a:schemeClr>
              </a:solidFill>
            </a:endParaRPr>
          </a:p>
        </p:txBody>
      </p:sp>
      <p:sp>
        <p:nvSpPr>
          <p:cNvPr id="36866" name="5 - Θέση αριθμού διαφάνειας"/>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fontAlgn="base">
              <a:spcBef>
                <a:spcPct val="0"/>
              </a:spcBef>
              <a:spcAft>
                <a:spcPct val="0"/>
              </a:spcAft>
              <a:defRPr>
                <a:solidFill>
                  <a:schemeClr val="tx1"/>
                </a:solidFill>
                <a:latin typeface="Garamond" panose="02020404030301010803" pitchFamily="18" charset="0"/>
              </a:defRPr>
            </a:lvl6pPr>
            <a:lvl7pPr marL="2971800" indent="-228600" fontAlgn="base">
              <a:spcBef>
                <a:spcPct val="0"/>
              </a:spcBef>
              <a:spcAft>
                <a:spcPct val="0"/>
              </a:spcAft>
              <a:defRPr>
                <a:solidFill>
                  <a:schemeClr val="tx1"/>
                </a:solidFill>
                <a:latin typeface="Garamond" panose="02020404030301010803" pitchFamily="18" charset="0"/>
              </a:defRPr>
            </a:lvl7pPr>
            <a:lvl8pPr marL="3429000" indent="-228600" fontAlgn="base">
              <a:spcBef>
                <a:spcPct val="0"/>
              </a:spcBef>
              <a:spcAft>
                <a:spcPct val="0"/>
              </a:spcAft>
              <a:defRPr>
                <a:solidFill>
                  <a:schemeClr val="tx1"/>
                </a:solidFill>
                <a:latin typeface="Garamond" panose="02020404030301010803" pitchFamily="18" charset="0"/>
              </a:defRPr>
            </a:lvl8pPr>
            <a:lvl9pPr marL="3886200" indent="-228600" fontAlgn="base">
              <a:spcBef>
                <a:spcPct val="0"/>
              </a:spcBef>
              <a:spcAft>
                <a:spcPct val="0"/>
              </a:spcAft>
              <a:defRPr>
                <a:solidFill>
                  <a:schemeClr val="tx1"/>
                </a:solidFill>
                <a:latin typeface="Garamond" panose="02020404030301010803" pitchFamily="18" charset="0"/>
              </a:defRPr>
            </a:lvl9pPr>
          </a:lstStyle>
          <a:p>
            <a:pPr fontAlgn="base">
              <a:spcBef>
                <a:spcPct val="0"/>
              </a:spcBef>
              <a:spcAft>
                <a:spcPct val="0"/>
              </a:spcAft>
            </a:pPr>
            <a:fld id="{F3B781F5-38C4-4BB1-87B9-DB8A54AB56B8}" type="slidenum">
              <a:rPr lang="el-GR" altLang="el-GR">
                <a:latin typeface="Arial" panose="020B0604020202020204" pitchFamily="34" charset="0"/>
                <a:cs typeface="Arial" panose="020B0604020202020204" pitchFamily="34" charset="0"/>
              </a:rPr>
              <a:pPr fontAlgn="base">
                <a:spcBef>
                  <a:spcPct val="0"/>
                </a:spcBef>
                <a:spcAft>
                  <a:spcPct val="0"/>
                </a:spcAft>
              </a:pPr>
              <a:t>9</a:t>
            </a:fld>
            <a:endParaRPr lang="el-GR" altLang="el-GR">
              <a:latin typeface="Arial" panose="020B0604020202020204" pitchFamily="34" charset="0"/>
              <a:cs typeface="Arial" panose="020B0604020202020204" pitchFamily="34" charset="0"/>
            </a:endParaRPr>
          </a:p>
        </p:txBody>
      </p:sp>
      <p:sp>
        <p:nvSpPr>
          <p:cNvPr id="3" name="Βέλος λυγισμένο προς τα επάνω 2"/>
          <p:cNvSpPr/>
          <p:nvPr/>
        </p:nvSpPr>
        <p:spPr>
          <a:xfrm rot="5400000">
            <a:off x="2057635" y="3428497"/>
            <a:ext cx="693566" cy="556728"/>
          </a:xfrm>
          <a:prstGeom prst="ben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
        <p:nvSpPr>
          <p:cNvPr id="4" name="Ψαλίδισμα μίας γωνίας του ορθογωνίου 3"/>
          <p:cNvSpPr/>
          <p:nvPr/>
        </p:nvSpPr>
        <p:spPr>
          <a:xfrm>
            <a:off x="3788228" y="5206482"/>
            <a:ext cx="3684977" cy="551522"/>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t>https://atlas.grnet.gr </a:t>
            </a:r>
            <a:endParaRPr lang="el-GR" sz="2800" b="1" dirty="0"/>
          </a:p>
        </p:txBody>
      </p:sp>
      <p:sp>
        <p:nvSpPr>
          <p:cNvPr id="9" name="Ψαλίδισμα μίας γωνίας του ορθογωνίου 8"/>
          <p:cNvSpPr/>
          <p:nvPr/>
        </p:nvSpPr>
        <p:spPr>
          <a:xfrm>
            <a:off x="3716692" y="3360078"/>
            <a:ext cx="3684977" cy="551522"/>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t>https://pa.aegean.gr </a:t>
            </a:r>
            <a:endParaRPr lang="el-GR" sz="2800" b="1" dirty="0"/>
          </a:p>
        </p:txBody>
      </p:sp>
      <p:sp>
        <p:nvSpPr>
          <p:cNvPr id="10" name="Βέλος λυγισμένο προς τα επάνω 9"/>
          <p:cNvSpPr/>
          <p:nvPr/>
        </p:nvSpPr>
        <p:spPr>
          <a:xfrm rot="5400000">
            <a:off x="2886273" y="5132857"/>
            <a:ext cx="693566" cy="556728"/>
          </a:xfrm>
          <a:prstGeom prst="ben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Tree>
    <p:extLst>
      <p:ext uri="{BB962C8B-B14F-4D97-AF65-F5344CB8AC3E}">
        <p14:creationId xmlns:p14="http://schemas.microsoft.com/office/powerpoint/2010/main" val="3090037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mph" presetSubtype="0" fill="remove" grpId="0" nodeType="clickEffect">
                                  <p:stCondLst>
                                    <p:cond delay="0"/>
                                  </p:stCondLst>
                                  <p:childTnLst>
                                    <p:animClr clrSpc="rgb" dir="cw">
                                      <p:cBhvr override="childStyle">
                                        <p:cTn id="6" dur="250" autoRev="1" fill="remove"/>
                                        <p:tgtEl>
                                          <p:spTgt spid="3"/>
                                        </p:tgtEl>
                                        <p:attrNameLst>
                                          <p:attrName>style.color</p:attrName>
                                        </p:attrNameLst>
                                      </p:cBhvr>
                                      <p:to>
                                        <a:schemeClr val="bg1"/>
                                      </p:to>
                                    </p:animClr>
                                    <p:animClr clrSpc="rgb" dir="cw">
                                      <p:cBhvr>
                                        <p:cTn id="7" dur="250" autoRev="1" fill="remove"/>
                                        <p:tgtEl>
                                          <p:spTgt spid="3"/>
                                        </p:tgtEl>
                                        <p:attrNameLst>
                                          <p:attrName>fillcolor</p:attrName>
                                        </p:attrNameLst>
                                      </p:cBhvr>
                                      <p:to>
                                        <a:schemeClr val="bg1"/>
                                      </p:to>
                                    </p:animClr>
                                    <p:set>
                                      <p:cBhvr>
                                        <p:cTn id="8" dur="250" autoRev="1" fill="remove"/>
                                        <p:tgtEl>
                                          <p:spTgt spid="3"/>
                                        </p:tgtEl>
                                        <p:attrNameLst>
                                          <p:attrName>fill.type</p:attrName>
                                        </p:attrNameLst>
                                      </p:cBhvr>
                                      <p:to>
                                        <p:strVal val="solid"/>
                                      </p:to>
                                    </p:set>
                                    <p:set>
                                      <p:cBhvr>
                                        <p:cTn id="9" dur="250" autoRev="1" fill="remove"/>
                                        <p:tgtEl>
                                          <p:spTgt spid="3"/>
                                        </p:tgtEl>
                                        <p:attrNameLst>
                                          <p:attrName>fill.on</p:attrName>
                                        </p:attrNameLst>
                                      </p:cBhvr>
                                      <p:to>
                                        <p:strVal val="true"/>
                                      </p:to>
                                    </p:set>
                                  </p:childTnLst>
                                </p:cTn>
                              </p:par>
                            </p:childTnLst>
                          </p:cTn>
                        </p:par>
                      </p:childTnLst>
                    </p:cTn>
                  </p:par>
                  <p:par>
                    <p:cTn id="10" fill="hold">
                      <p:stCondLst>
                        <p:cond delay="indefinite"/>
                      </p:stCondLst>
                      <p:childTnLst>
                        <p:par>
                          <p:cTn id="11" fill="hold">
                            <p:stCondLst>
                              <p:cond delay="0"/>
                            </p:stCondLst>
                            <p:childTnLst>
                              <p:par>
                                <p:cTn id="12" presetID="26"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wipe(down)">
                                      <p:cBhvr>
                                        <p:cTn id="14" dur="580">
                                          <p:stCondLst>
                                            <p:cond delay="0"/>
                                          </p:stCondLst>
                                        </p:cTn>
                                        <p:tgtEl>
                                          <p:spTgt spid="9"/>
                                        </p:tgtEl>
                                      </p:cBhvr>
                                    </p:animEffect>
                                    <p:anim calcmode="lin" valueType="num">
                                      <p:cBhvr>
                                        <p:cTn id="15" dur="1822"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16" dur="664"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17" dur="664" tmFilter="0, 0; 0.125,0.2665; 0.25,0.4; 0.375,0.465; 0.5,0.5;  0.625,0.535; 0.75,0.6; 0.875,0.7335; 1,1">
                                          <p:stCondLst>
                                            <p:cond delay="664"/>
                                          </p:stCondLst>
                                        </p:cTn>
                                        <p:tgtEl>
                                          <p:spTgt spid="9"/>
                                        </p:tgtEl>
                                        <p:attrNameLst>
                                          <p:attrName>ppt_y</p:attrName>
                                        </p:attrNameLst>
                                      </p:cBhvr>
                                      <p:tavLst>
                                        <p:tav tm="0" fmla="#ppt_y-sin(pi*$)/9">
                                          <p:val>
                                            <p:fltVal val="0"/>
                                          </p:val>
                                        </p:tav>
                                        <p:tav tm="100000">
                                          <p:val>
                                            <p:fltVal val="1"/>
                                          </p:val>
                                        </p:tav>
                                      </p:tavLst>
                                    </p:anim>
                                    <p:anim calcmode="lin" valueType="num">
                                      <p:cBhvr>
                                        <p:cTn id="18" dur="332" tmFilter="0, 0; 0.125,0.2665; 0.25,0.4; 0.375,0.465; 0.5,0.5;  0.625,0.535; 0.75,0.6; 0.875,0.7335; 1,1">
                                          <p:stCondLst>
                                            <p:cond delay="1324"/>
                                          </p:stCondLst>
                                        </p:cTn>
                                        <p:tgtEl>
                                          <p:spTgt spid="9"/>
                                        </p:tgtEl>
                                        <p:attrNameLst>
                                          <p:attrName>ppt_y</p:attrName>
                                        </p:attrNameLst>
                                      </p:cBhvr>
                                      <p:tavLst>
                                        <p:tav tm="0" fmla="#ppt_y-sin(pi*$)/27">
                                          <p:val>
                                            <p:fltVal val="0"/>
                                          </p:val>
                                        </p:tav>
                                        <p:tav tm="100000">
                                          <p:val>
                                            <p:fltVal val="1"/>
                                          </p:val>
                                        </p:tav>
                                      </p:tavLst>
                                    </p:anim>
                                    <p:anim calcmode="lin" valueType="num">
                                      <p:cBhvr>
                                        <p:cTn id="19" dur="164" tmFilter="0, 0; 0.125,0.2665; 0.25,0.4; 0.375,0.465; 0.5,0.5;  0.625,0.535; 0.75,0.6; 0.875,0.7335; 1,1">
                                          <p:stCondLst>
                                            <p:cond delay="1656"/>
                                          </p:stCondLst>
                                        </p:cTn>
                                        <p:tgtEl>
                                          <p:spTgt spid="9"/>
                                        </p:tgtEl>
                                        <p:attrNameLst>
                                          <p:attrName>ppt_y</p:attrName>
                                        </p:attrNameLst>
                                      </p:cBhvr>
                                      <p:tavLst>
                                        <p:tav tm="0" fmla="#ppt_y-sin(pi*$)/81">
                                          <p:val>
                                            <p:fltVal val="0"/>
                                          </p:val>
                                        </p:tav>
                                        <p:tav tm="100000">
                                          <p:val>
                                            <p:fltVal val="1"/>
                                          </p:val>
                                        </p:tav>
                                      </p:tavLst>
                                    </p:anim>
                                    <p:animScale>
                                      <p:cBhvr>
                                        <p:cTn id="20" dur="26">
                                          <p:stCondLst>
                                            <p:cond delay="650"/>
                                          </p:stCondLst>
                                        </p:cTn>
                                        <p:tgtEl>
                                          <p:spTgt spid="9"/>
                                        </p:tgtEl>
                                      </p:cBhvr>
                                      <p:to x="100000" y="60000"/>
                                    </p:animScale>
                                    <p:animScale>
                                      <p:cBhvr>
                                        <p:cTn id="21" dur="166" decel="50000">
                                          <p:stCondLst>
                                            <p:cond delay="676"/>
                                          </p:stCondLst>
                                        </p:cTn>
                                        <p:tgtEl>
                                          <p:spTgt spid="9"/>
                                        </p:tgtEl>
                                      </p:cBhvr>
                                      <p:to x="100000" y="100000"/>
                                    </p:animScale>
                                    <p:animScale>
                                      <p:cBhvr>
                                        <p:cTn id="22" dur="26">
                                          <p:stCondLst>
                                            <p:cond delay="1312"/>
                                          </p:stCondLst>
                                        </p:cTn>
                                        <p:tgtEl>
                                          <p:spTgt spid="9"/>
                                        </p:tgtEl>
                                      </p:cBhvr>
                                      <p:to x="100000" y="80000"/>
                                    </p:animScale>
                                    <p:animScale>
                                      <p:cBhvr>
                                        <p:cTn id="23" dur="166" decel="50000">
                                          <p:stCondLst>
                                            <p:cond delay="1338"/>
                                          </p:stCondLst>
                                        </p:cTn>
                                        <p:tgtEl>
                                          <p:spTgt spid="9"/>
                                        </p:tgtEl>
                                      </p:cBhvr>
                                      <p:to x="100000" y="100000"/>
                                    </p:animScale>
                                    <p:animScale>
                                      <p:cBhvr>
                                        <p:cTn id="24" dur="26">
                                          <p:stCondLst>
                                            <p:cond delay="1642"/>
                                          </p:stCondLst>
                                        </p:cTn>
                                        <p:tgtEl>
                                          <p:spTgt spid="9"/>
                                        </p:tgtEl>
                                      </p:cBhvr>
                                      <p:to x="100000" y="90000"/>
                                    </p:animScale>
                                    <p:animScale>
                                      <p:cBhvr>
                                        <p:cTn id="25" dur="166" decel="50000">
                                          <p:stCondLst>
                                            <p:cond delay="1668"/>
                                          </p:stCondLst>
                                        </p:cTn>
                                        <p:tgtEl>
                                          <p:spTgt spid="9"/>
                                        </p:tgtEl>
                                      </p:cBhvr>
                                      <p:to x="100000" y="100000"/>
                                    </p:animScale>
                                    <p:animScale>
                                      <p:cBhvr>
                                        <p:cTn id="26" dur="26">
                                          <p:stCondLst>
                                            <p:cond delay="1808"/>
                                          </p:stCondLst>
                                        </p:cTn>
                                        <p:tgtEl>
                                          <p:spTgt spid="9"/>
                                        </p:tgtEl>
                                      </p:cBhvr>
                                      <p:to x="100000" y="95000"/>
                                    </p:animScale>
                                    <p:animScale>
                                      <p:cBhvr>
                                        <p:cTn id="27" dur="166" decel="50000">
                                          <p:stCondLst>
                                            <p:cond delay="1834"/>
                                          </p:stCondLst>
                                        </p:cTn>
                                        <p:tgtEl>
                                          <p:spTgt spid="9"/>
                                        </p:tgtEl>
                                      </p:cBhvr>
                                      <p:to x="100000" y="100000"/>
                                    </p:animScale>
                                  </p:childTnLst>
                                </p:cTn>
                              </p:par>
                            </p:childTnLst>
                          </p:cTn>
                        </p:par>
                      </p:childTnLst>
                    </p:cTn>
                  </p:par>
                  <p:par>
                    <p:cTn id="28" fill="hold">
                      <p:stCondLst>
                        <p:cond delay="indefinite"/>
                      </p:stCondLst>
                      <p:childTnLst>
                        <p:par>
                          <p:cTn id="29" fill="hold">
                            <p:stCondLst>
                              <p:cond delay="0"/>
                            </p:stCondLst>
                            <p:childTnLst>
                              <p:par>
                                <p:cTn id="30" presetID="27" presetClass="emph" presetSubtype="0" fill="remove" grpId="0" nodeType="clickEffect">
                                  <p:stCondLst>
                                    <p:cond delay="0"/>
                                  </p:stCondLst>
                                  <p:childTnLst>
                                    <p:animClr clrSpc="rgb" dir="cw">
                                      <p:cBhvr override="childStyle">
                                        <p:cTn id="31" dur="250" autoRev="1" fill="remove"/>
                                        <p:tgtEl>
                                          <p:spTgt spid="10"/>
                                        </p:tgtEl>
                                        <p:attrNameLst>
                                          <p:attrName>style.color</p:attrName>
                                        </p:attrNameLst>
                                      </p:cBhvr>
                                      <p:to>
                                        <a:schemeClr val="bg1"/>
                                      </p:to>
                                    </p:animClr>
                                    <p:animClr clrSpc="rgb" dir="cw">
                                      <p:cBhvr>
                                        <p:cTn id="32" dur="250" autoRev="1" fill="remove"/>
                                        <p:tgtEl>
                                          <p:spTgt spid="10"/>
                                        </p:tgtEl>
                                        <p:attrNameLst>
                                          <p:attrName>fillcolor</p:attrName>
                                        </p:attrNameLst>
                                      </p:cBhvr>
                                      <p:to>
                                        <a:schemeClr val="bg1"/>
                                      </p:to>
                                    </p:animClr>
                                    <p:set>
                                      <p:cBhvr>
                                        <p:cTn id="33" dur="250" autoRev="1" fill="remove"/>
                                        <p:tgtEl>
                                          <p:spTgt spid="10"/>
                                        </p:tgtEl>
                                        <p:attrNameLst>
                                          <p:attrName>fill.type</p:attrName>
                                        </p:attrNameLst>
                                      </p:cBhvr>
                                      <p:to>
                                        <p:strVal val="solid"/>
                                      </p:to>
                                    </p:set>
                                    <p:set>
                                      <p:cBhvr>
                                        <p:cTn id="34" dur="250" autoRev="1" fill="remove"/>
                                        <p:tgtEl>
                                          <p:spTgt spid="10"/>
                                        </p:tgtEl>
                                        <p:attrNameLst>
                                          <p:attrName>fill.on</p:attrName>
                                        </p:attrNameLst>
                                      </p:cBhvr>
                                      <p:to>
                                        <p:strVal val="true"/>
                                      </p:to>
                                    </p:set>
                                  </p:childTnLst>
                                </p:cTn>
                              </p:par>
                            </p:childTnLst>
                          </p:cTn>
                        </p:par>
                      </p:childTnLst>
                    </p:cTn>
                  </p:par>
                  <p:par>
                    <p:cTn id="35" fill="hold">
                      <p:stCondLst>
                        <p:cond delay="indefinite"/>
                      </p:stCondLst>
                      <p:childTnLst>
                        <p:par>
                          <p:cTn id="36" fill="hold">
                            <p:stCondLst>
                              <p:cond delay="0"/>
                            </p:stCondLst>
                            <p:childTnLst>
                              <p:par>
                                <p:cTn id="37" presetID="26" presetClass="entr" presetSubtype="0" fill="hold" grpId="0" nodeType="clickEffect">
                                  <p:stCondLst>
                                    <p:cond delay="0"/>
                                  </p:stCondLst>
                                  <p:childTnLst>
                                    <p:set>
                                      <p:cBhvr>
                                        <p:cTn id="38" dur="1" fill="hold">
                                          <p:stCondLst>
                                            <p:cond delay="0"/>
                                          </p:stCondLst>
                                        </p:cTn>
                                        <p:tgtEl>
                                          <p:spTgt spid="4"/>
                                        </p:tgtEl>
                                        <p:attrNameLst>
                                          <p:attrName>style.visibility</p:attrName>
                                        </p:attrNameLst>
                                      </p:cBhvr>
                                      <p:to>
                                        <p:strVal val="visible"/>
                                      </p:to>
                                    </p:set>
                                    <p:animEffect transition="in" filter="wipe(down)">
                                      <p:cBhvr>
                                        <p:cTn id="39" dur="580">
                                          <p:stCondLst>
                                            <p:cond delay="0"/>
                                          </p:stCondLst>
                                        </p:cTn>
                                        <p:tgtEl>
                                          <p:spTgt spid="4"/>
                                        </p:tgtEl>
                                      </p:cBhvr>
                                    </p:animEffect>
                                    <p:anim calcmode="lin" valueType="num">
                                      <p:cBhvr>
                                        <p:cTn id="40"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41"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42"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43"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44"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45" dur="26">
                                          <p:stCondLst>
                                            <p:cond delay="650"/>
                                          </p:stCondLst>
                                        </p:cTn>
                                        <p:tgtEl>
                                          <p:spTgt spid="4"/>
                                        </p:tgtEl>
                                      </p:cBhvr>
                                      <p:to x="100000" y="60000"/>
                                    </p:animScale>
                                    <p:animScale>
                                      <p:cBhvr>
                                        <p:cTn id="46" dur="166" decel="50000">
                                          <p:stCondLst>
                                            <p:cond delay="676"/>
                                          </p:stCondLst>
                                        </p:cTn>
                                        <p:tgtEl>
                                          <p:spTgt spid="4"/>
                                        </p:tgtEl>
                                      </p:cBhvr>
                                      <p:to x="100000" y="100000"/>
                                    </p:animScale>
                                    <p:animScale>
                                      <p:cBhvr>
                                        <p:cTn id="47" dur="26">
                                          <p:stCondLst>
                                            <p:cond delay="1312"/>
                                          </p:stCondLst>
                                        </p:cTn>
                                        <p:tgtEl>
                                          <p:spTgt spid="4"/>
                                        </p:tgtEl>
                                      </p:cBhvr>
                                      <p:to x="100000" y="80000"/>
                                    </p:animScale>
                                    <p:animScale>
                                      <p:cBhvr>
                                        <p:cTn id="48" dur="166" decel="50000">
                                          <p:stCondLst>
                                            <p:cond delay="1338"/>
                                          </p:stCondLst>
                                        </p:cTn>
                                        <p:tgtEl>
                                          <p:spTgt spid="4"/>
                                        </p:tgtEl>
                                      </p:cBhvr>
                                      <p:to x="100000" y="100000"/>
                                    </p:animScale>
                                    <p:animScale>
                                      <p:cBhvr>
                                        <p:cTn id="49" dur="26">
                                          <p:stCondLst>
                                            <p:cond delay="1642"/>
                                          </p:stCondLst>
                                        </p:cTn>
                                        <p:tgtEl>
                                          <p:spTgt spid="4"/>
                                        </p:tgtEl>
                                      </p:cBhvr>
                                      <p:to x="100000" y="90000"/>
                                    </p:animScale>
                                    <p:animScale>
                                      <p:cBhvr>
                                        <p:cTn id="50" dur="166" decel="50000">
                                          <p:stCondLst>
                                            <p:cond delay="1668"/>
                                          </p:stCondLst>
                                        </p:cTn>
                                        <p:tgtEl>
                                          <p:spTgt spid="4"/>
                                        </p:tgtEl>
                                      </p:cBhvr>
                                      <p:to x="100000" y="100000"/>
                                    </p:animScale>
                                    <p:animScale>
                                      <p:cBhvr>
                                        <p:cTn id="51" dur="26">
                                          <p:stCondLst>
                                            <p:cond delay="1808"/>
                                          </p:stCondLst>
                                        </p:cTn>
                                        <p:tgtEl>
                                          <p:spTgt spid="4"/>
                                        </p:tgtEl>
                                      </p:cBhvr>
                                      <p:to x="100000" y="95000"/>
                                    </p:animScale>
                                    <p:animScale>
                                      <p:cBhvr>
                                        <p:cTn id="52"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9" grpId="0" animBg="1"/>
      <p:bldP spid="10"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a:xfrm>
            <a:off x="1295399" y="1214604"/>
            <a:ext cx="9601200" cy="727265"/>
          </a:xfrm>
        </p:spPr>
        <p:txBody>
          <a:bodyPr/>
          <a:lstStyle/>
          <a:p>
            <a:r>
              <a:rPr lang="el-GR" b="1" dirty="0"/>
              <a:t>Απαραίτητα Δικαιολογητικά</a:t>
            </a:r>
          </a:p>
        </p:txBody>
      </p:sp>
      <p:sp>
        <p:nvSpPr>
          <p:cNvPr id="3" name="Θέση περιεχομένου 2"/>
          <p:cNvSpPr>
            <a:spLocks noGrp="1"/>
          </p:cNvSpPr>
          <p:nvPr>
            <p:ph idx="1"/>
          </p:nvPr>
        </p:nvSpPr>
        <p:spPr>
          <a:xfrm>
            <a:off x="1295399" y="2557463"/>
            <a:ext cx="10025743" cy="3563419"/>
          </a:xfrm>
        </p:spPr>
        <p:txBody>
          <a:bodyPr/>
          <a:lstStyle/>
          <a:p>
            <a:pPr lvl="0">
              <a:buFont typeface="Wingdings" panose="05000000000000000000" pitchFamily="2" charset="2"/>
              <a:buChar char="Ø"/>
            </a:pPr>
            <a:r>
              <a:rPr lang="el-GR" sz="2000" b="1" dirty="0">
                <a:latin typeface="Cambria" panose="02040503050406030204" pitchFamily="18" charset="0"/>
              </a:rPr>
              <a:t>Αίτηση </a:t>
            </a:r>
            <a:r>
              <a:rPr lang="en-US" sz="2000" b="1" dirty="0">
                <a:latin typeface="Cambria" panose="02040503050406030204" pitchFamily="18" charset="0"/>
              </a:rPr>
              <a:t> - </a:t>
            </a:r>
            <a:r>
              <a:rPr lang="el-GR" sz="2000" b="1" dirty="0">
                <a:latin typeface="Cambria" panose="02040503050406030204" pitchFamily="18" charset="0"/>
              </a:rPr>
              <a:t>Υπεύθυνη Δήλωση για Πρακτική Άσκηση </a:t>
            </a:r>
            <a:r>
              <a:rPr lang="el-GR" sz="2000" dirty="0">
                <a:latin typeface="Cambria" panose="02040503050406030204" pitchFamily="18" charset="0"/>
              </a:rPr>
              <a:t>(υποβάλλεται ηλεκτρονικά στο </a:t>
            </a:r>
            <a:r>
              <a:rPr lang="en-US" sz="2000" dirty="0">
                <a:latin typeface="Cambria" panose="02040503050406030204" pitchFamily="18" charset="0"/>
              </a:rPr>
              <a:t>site</a:t>
            </a:r>
            <a:r>
              <a:rPr lang="el-GR" sz="2000" dirty="0">
                <a:latin typeface="Cambria" panose="02040503050406030204" pitchFamily="18" charset="0"/>
              </a:rPr>
              <a:t>)</a:t>
            </a:r>
          </a:p>
          <a:p>
            <a:pPr lvl="0">
              <a:buFont typeface="Wingdings" panose="05000000000000000000" pitchFamily="2" charset="2"/>
              <a:buChar char="Ø"/>
            </a:pPr>
            <a:r>
              <a:rPr lang="el-GR" sz="2000" b="1" dirty="0">
                <a:latin typeface="Cambria" panose="02040503050406030204" pitchFamily="18" charset="0"/>
              </a:rPr>
              <a:t>Φωτοαντίγραφο Αστυνομικής Ταυτότητας</a:t>
            </a:r>
          </a:p>
          <a:p>
            <a:pPr lvl="0">
              <a:buFont typeface="Wingdings" panose="05000000000000000000" pitchFamily="2" charset="2"/>
              <a:buChar char="Ø"/>
            </a:pPr>
            <a:r>
              <a:rPr lang="el-GR" sz="2000" b="1" dirty="0">
                <a:latin typeface="Cambria" panose="02040503050406030204" pitchFamily="18" charset="0"/>
              </a:rPr>
              <a:t>Βεβαίωση Εφορίας που να αναγράφεται ο ΑΦΜ </a:t>
            </a:r>
            <a:r>
              <a:rPr lang="el-GR" sz="2000" dirty="0">
                <a:latin typeface="Cambria" panose="02040503050406030204" pitchFamily="18" charset="0"/>
              </a:rPr>
              <a:t>και η </a:t>
            </a:r>
            <a:r>
              <a:rPr lang="el-GR" sz="2000" b="1" dirty="0">
                <a:latin typeface="Cambria" panose="02040503050406030204" pitchFamily="18" charset="0"/>
              </a:rPr>
              <a:t>ΔΟΥ</a:t>
            </a:r>
          </a:p>
          <a:p>
            <a:pPr>
              <a:buFont typeface="Wingdings" panose="05000000000000000000" pitchFamily="2" charset="2"/>
              <a:buChar char="Ø"/>
            </a:pPr>
            <a:r>
              <a:rPr lang="el-GR" sz="2000" b="1" dirty="0">
                <a:latin typeface="Cambria" panose="02040503050406030204" pitchFamily="18" charset="0"/>
              </a:rPr>
              <a:t>Βεβαίωση Ασφαλιστικού Φορέα (ΙΚΑ)  που να αναγράφεται ο ΑΜΑ και ο ΑΜΚΑ </a:t>
            </a:r>
          </a:p>
          <a:p>
            <a:pPr>
              <a:buFont typeface="Wingdings" panose="05000000000000000000" pitchFamily="2" charset="2"/>
              <a:buChar char="Ø"/>
            </a:pPr>
            <a:r>
              <a:rPr lang="el-GR" sz="2000" dirty="0">
                <a:latin typeface="Cambria" panose="02040503050406030204" pitchFamily="18" charset="0"/>
              </a:rPr>
              <a:t>Φωτοαντίγραφο </a:t>
            </a:r>
            <a:r>
              <a:rPr lang="el-GR" sz="2000" b="1" dirty="0">
                <a:latin typeface="Cambria" panose="02040503050406030204" pitchFamily="18" charset="0"/>
              </a:rPr>
              <a:t>τραπεζικού λογαριασμού (ΙΒΑΝ) </a:t>
            </a:r>
            <a:r>
              <a:rPr lang="el-GR" sz="2000" dirty="0">
                <a:latin typeface="Cambria" panose="02040503050406030204" pitchFamily="18" charset="0"/>
              </a:rPr>
              <a:t>που να είστε πρώτος/η δικαιούχος σε οποιαδήποτε τράπεζα</a:t>
            </a:r>
          </a:p>
        </p:txBody>
      </p:sp>
      <p:sp>
        <p:nvSpPr>
          <p:cNvPr id="4" name="Θέση αριθμού διαφάνειας 3"/>
          <p:cNvSpPr>
            <a:spLocks noGrp="1"/>
          </p:cNvSpPr>
          <p:nvPr>
            <p:ph type="sldNum" sz="quarter" idx="12"/>
          </p:nvPr>
        </p:nvSpPr>
        <p:spPr/>
        <p:txBody>
          <a:bodyPr/>
          <a:lstStyle/>
          <a:p>
            <a:pPr>
              <a:defRPr/>
            </a:pPr>
            <a:fld id="{15FE95E8-20E2-40CA-B935-A12566F43149}" type="slidenum">
              <a:rPr lang="el-GR" smtClean="0"/>
              <a:pPr>
                <a:defRPr/>
              </a:pPr>
              <a:t>10</a:t>
            </a:fld>
            <a:endParaRPr lang="el-GR"/>
          </a:p>
        </p:txBody>
      </p:sp>
    </p:spTree>
    <p:extLst>
      <p:ext uri="{BB962C8B-B14F-4D97-AF65-F5344CB8AC3E}">
        <p14:creationId xmlns:p14="http://schemas.microsoft.com/office/powerpoint/2010/main" val="12632147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Θέση αριθμού διαφάνειας 3"/>
          <p:cNvSpPr>
            <a:spLocks noGrp="1"/>
          </p:cNvSpPr>
          <p:nvPr>
            <p:ph type="sldNum" sz="quarter" idx="12"/>
          </p:nvPr>
        </p:nvSpPr>
        <p:spPr/>
        <p:txBody>
          <a:bodyPr/>
          <a:lstStyle/>
          <a:p>
            <a:pPr>
              <a:defRPr/>
            </a:pPr>
            <a:fld id="{15FE95E8-20E2-40CA-B935-A12566F43149}" type="slidenum">
              <a:rPr lang="el-GR" smtClean="0">
                <a:solidFill>
                  <a:prstClr val="black"/>
                </a:solidFill>
              </a:rPr>
              <a:pPr>
                <a:defRPr/>
              </a:pPr>
              <a:t>11</a:t>
            </a:fld>
            <a:endParaRPr lang="el-GR">
              <a:solidFill>
                <a:prstClr val="black"/>
              </a:solidFill>
            </a:endParaRPr>
          </a:p>
        </p:txBody>
      </p:sp>
      <p:graphicFrame>
        <p:nvGraphicFramePr>
          <p:cNvPr id="8" name="Πίνακας 7"/>
          <p:cNvGraphicFramePr>
            <a:graphicFrameLocks noGrp="1"/>
          </p:cNvGraphicFramePr>
          <p:nvPr>
            <p:extLst>
              <p:ext uri="{D42A27DB-BD31-4B8C-83A1-F6EECF244321}">
                <p14:modId xmlns:p14="http://schemas.microsoft.com/office/powerpoint/2010/main" val="373385172"/>
              </p:ext>
            </p:extLst>
          </p:nvPr>
        </p:nvGraphicFramePr>
        <p:xfrm>
          <a:off x="2698243" y="3180969"/>
          <a:ext cx="5757545" cy="3178729"/>
        </p:xfrm>
        <a:graphic>
          <a:graphicData uri="http://schemas.openxmlformats.org/drawingml/2006/table">
            <a:tbl>
              <a:tblPr firstRow="1" firstCol="1" bandRow="1"/>
              <a:tblGrid>
                <a:gridCol w="2628900">
                  <a:extLst>
                    <a:ext uri="{9D8B030D-6E8A-4147-A177-3AD203B41FA5}">
                      <a16:colId xmlns:a16="http://schemas.microsoft.com/office/drawing/2014/main" val="20000"/>
                    </a:ext>
                  </a:extLst>
                </a:gridCol>
                <a:gridCol w="3128645">
                  <a:extLst>
                    <a:ext uri="{9D8B030D-6E8A-4147-A177-3AD203B41FA5}">
                      <a16:colId xmlns:a16="http://schemas.microsoft.com/office/drawing/2014/main" val="20001"/>
                    </a:ext>
                  </a:extLst>
                </a:gridCol>
              </a:tblGrid>
              <a:tr h="169993">
                <a:tc gridSpan="2">
                  <a:txBody>
                    <a:bodyPr/>
                    <a:lstStyle/>
                    <a:p>
                      <a:pPr>
                        <a:lnSpc>
                          <a:spcPct val="107000"/>
                        </a:lnSpc>
                        <a:spcAft>
                          <a:spcPts val="0"/>
                        </a:spcAft>
                      </a:pPr>
                      <a:r>
                        <a:rPr lang="el-GR" sz="1200" b="1" u="none" strike="noStrike" dirty="0">
                          <a:effectLst/>
                          <a:latin typeface="Calibri" panose="020F0502020204030204" pitchFamily="34" charset="0"/>
                          <a:ea typeface="Calibri" panose="020F0502020204030204" pitchFamily="34" charset="0"/>
                          <a:cs typeface="Calibri" panose="020F0502020204030204" pitchFamily="34" charset="0"/>
                        </a:rPr>
                        <a:t> </a:t>
                      </a:r>
                      <a:endParaRPr lang="el-G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hMerge="1">
                  <a:txBody>
                    <a:bodyPr/>
                    <a:lstStyle/>
                    <a:p>
                      <a:endParaRPr lang="el-GR"/>
                    </a:p>
                  </a:txBody>
                  <a:tcPr/>
                </a:tc>
                <a:extLst>
                  <a:ext uri="{0D108BD9-81ED-4DB2-BD59-A6C34878D82A}">
                    <a16:rowId xmlns:a16="http://schemas.microsoft.com/office/drawing/2014/main" val="10000"/>
                  </a:ext>
                </a:extLst>
              </a:tr>
              <a:tr h="937846">
                <a:tc gridSpan="2">
                  <a:txBody>
                    <a:bodyPr/>
                    <a:lstStyle/>
                    <a:p>
                      <a:pPr>
                        <a:lnSpc>
                          <a:spcPct val="107000"/>
                        </a:lnSpc>
                        <a:spcAft>
                          <a:spcPts val="0"/>
                        </a:spcAft>
                      </a:pPr>
                      <a:r>
                        <a:rPr lang="el-GR" sz="1600" b="1" u="sng" dirty="0">
                          <a:effectLst/>
                          <a:latin typeface="Calibri" panose="020F0502020204030204" pitchFamily="34" charset="0"/>
                          <a:ea typeface="Calibri" panose="020F0502020204030204" pitchFamily="34" charset="0"/>
                          <a:cs typeface="Calibri" panose="020F0502020204030204" pitchFamily="34" charset="0"/>
                        </a:rPr>
                        <a:t>Αντικείμενο/Τομέας Δραστηριότητας Φορέα Υποδοχής στον οποίο θα επιθυμούσα να πραγματοποιήσω την πρακτική μου άσκηση:</a:t>
                      </a:r>
                      <a:endParaRPr lang="el-GR" sz="16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l-GR" sz="1600" dirty="0">
                          <a:effectLst/>
                          <a:latin typeface="Calibri" panose="020F0502020204030204" pitchFamily="34" charset="0"/>
                          <a:ea typeface="Calibri" panose="020F0502020204030204" pitchFamily="34" charset="0"/>
                          <a:cs typeface="Calibri" panose="020F0502020204030204" pitchFamily="34" charset="0"/>
                        </a:rPr>
                        <a:t>(σε περίπτωση μη έκφρασης προσωπικής προτίμησης)</a:t>
                      </a:r>
                      <a:endParaRPr lang="el-GR"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solidFill>
                      <a:srgbClr val="F2F2F2"/>
                    </a:solidFill>
                  </a:tcPr>
                </a:tc>
                <a:tc hMerge="1">
                  <a:txBody>
                    <a:bodyPr/>
                    <a:lstStyle/>
                    <a:p>
                      <a:endParaRPr lang="el-GR"/>
                    </a:p>
                  </a:txBody>
                  <a:tcPr/>
                </a:tc>
                <a:extLst>
                  <a:ext uri="{0D108BD9-81ED-4DB2-BD59-A6C34878D82A}">
                    <a16:rowId xmlns:a16="http://schemas.microsoft.com/office/drawing/2014/main" val="10001"/>
                  </a:ext>
                </a:extLst>
              </a:tr>
              <a:tr h="619730">
                <a:tc>
                  <a:txBody>
                    <a:bodyPr/>
                    <a:lstStyle/>
                    <a:p>
                      <a:pPr>
                        <a:lnSpc>
                          <a:spcPct val="107000"/>
                        </a:lnSpc>
                        <a:spcAft>
                          <a:spcPts val="0"/>
                        </a:spcAft>
                      </a:pPr>
                      <a:r>
                        <a:rPr lang="el-GR" sz="1600" dirty="0">
                          <a:effectLst/>
                          <a:latin typeface="Calibri" panose="020F0502020204030204" pitchFamily="34" charset="0"/>
                          <a:ea typeface="Calibri" panose="020F0502020204030204" pitchFamily="34" charset="0"/>
                          <a:cs typeface="Calibri" panose="020F0502020204030204" pitchFamily="34" charset="0"/>
                        </a:rPr>
                        <a:t>1</a:t>
                      </a:r>
                      <a:r>
                        <a:rPr lang="el-GR" sz="1600" baseline="30000" dirty="0">
                          <a:effectLst/>
                          <a:latin typeface="Calibri" panose="020F0502020204030204" pitchFamily="34" charset="0"/>
                          <a:ea typeface="Calibri" panose="020F0502020204030204" pitchFamily="34" charset="0"/>
                          <a:cs typeface="Calibri" panose="020F0502020204030204" pitchFamily="34" charset="0"/>
                        </a:rPr>
                        <a:t>η</a:t>
                      </a:r>
                      <a:r>
                        <a:rPr lang="el-GR" sz="1600" dirty="0">
                          <a:effectLst/>
                          <a:latin typeface="Calibri" panose="020F0502020204030204" pitchFamily="34" charset="0"/>
                          <a:ea typeface="Calibri" panose="020F0502020204030204" pitchFamily="34" charset="0"/>
                          <a:cs typeface="Calibri" panose="020F0502020204030204" pitchFamily="34" charset="0"/>
                        </a:rPr>
                        <a:t> προτίμηση:</a:t>
                      </a:r>
                      <a:endParaRPr lang="el-GR"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a:lnSpc>
                          <a:spcPct val="107000"/>
                        </a:lnSpc>
                        <a:spcAft>
                          <a:spcPts val="0"/>
                        </a:spcAft>
                      </a:pPr>
                      <a:r>
                        <a:rPr lang="el-GR" sz="1600" b="1" dirty="0">
                          <a:solidFill>
                            <a:srgbClr val="FF0000"/>
                          </a:solidFill>
                          <a:effectLst/>
                          <a:latin typeface="Calibri" panose="020F0502020204030204" pitchFamily="34" charset="0"/>
                          <a:ea typeface="Calibri" panose="020F0502020204030204" pitchFamily="34" charset="0"/>
                          <a:cs typeface="Calibri" panose="020F0502020204030204" pitchFamily="34" charset="0"/>
                        </a:rPr>
                        <a:t>Νομός/Πόλη:</a:t>
                      </a:r>
                      <a:endParaRPr lang="el-GR" sz="1600" b="1"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extLst>
                  <a:ext uri="{0D108BD9-81ED-4DB2-BD59-A6C34878D82A}">
                    <a16:rowId xmlns:a16="http://schemas.microsoft.com/office/drawing/2014/main" val="10002"/>
                  </a:ext>
                </a:extLst>
              </a:tr>
              <a:tr h="669931">
                <a:tc>
                  <a:txBody>
                    <a:bodyPr/>
                    <a:lstStyle/>
                    <a:p>
                      <a:pPr>
                        <a:lnSpc>
                          <a:spcPct val="107000"/>
                        </a:lnSpc>
                        <a:spcAft>
                          <a:spcPts val="0"/>
                        </a:spcAft>
                      </a:pPr>
                      <a:r>
                        <a:rPr lang="el-GR" sz="1600" dirty="0">
                          <a:effectLst/>
                          <a:latin typeface="Calibri" panose="020F0502020204030204" pitchFamily="34" charset="0"/>
                          <a:ea typeface="Calibri" panose="020F0502020204030204" pitchFamily="34" charset="0"/>
                          <a:cs typeface="Calibri" panose="020F0502020204030204" pitchFamily="34" charset="0"/>
                        </a:rPr>
                        <a:t>2</a:t>
                      </a:r>
                      <a:r>
                        <a:rPr lang="el-GR" sz="1600" baseline="30000" dirty="0">
                          <a:effectLst/>
                          <a:latin typeface="Calibri" panose="020F0502020204030204" pitchFamily="34" charset="0"/>
                          <a:ea typeface="Calibri" panose="020F0502020204030204" pitchFamily="34" charset="0"/>
                          <a:cs typeface="Calibri" panose="020F0502020204030204" pitchFamily="34" charset="0"/>
                        </a:rPr>
                        <a:t>η</a:t>
                      </a:r>
                      <a:r>
                        <a:rPr lang="el-GR" sz="1600" dirty="0">
                          <a:effectLst/>
                          <a:latin typeface="Calibri" panose="020F0502020204030204" pitchFamily="34" charset="0"/>
                          <a:ea typeface="Calibri" panose="020F0502020204030204" pitchFamily="34" charset="0"/>
                          <a:cs typeface="Calibri" panose="020F0502020204030204" pitchFamily="34" charset="0"/>
                        </a:rPr>
                        <a:t> προτίμηση:</a:t>
                      </a:r>
                      <a:endParaRPr lang="el-GR"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solidFill>
                      <a:srgbClr val="F2F2F2"/>
                    </a:solidFill>
                  </a:tcPr>
                </a:tc>
                <a:tc>
                  <a:txBody>
                    <a:bodyPr/>
                    <a:lstStyle/>
                    <a:p>
                      <a:pPr marL="0" marR="0" lvl="0" indent="0" algn="l" defTabSz="457200" rtl="0" eaLnBrk="1" fontAlgn="auto" latinLnBrk="0" hangingPunct="1">
                        <a:lnSpc>
                          <a:spcPct val="107000"/>
                        </a:lnSpc>
                        <a:spcBef>
                          <a:spcPts val="0"/>
                        </a:spcBef>
                        <a:spcAft>
                          <a:spcPts val="0"/>
                        </a:spcAft>
                        <a:buClrTx/>
                        <a:buSzTx/>
                        <a:buFontTx/>
                        <a:buNone/>
                        <a:tabLst/>
                        <a:defRPr/>
                      </a:pPr>
                      <a:r>
                        <a:rPr kumimoji="0" lang="el-GR" sz="1600" b="1" i="0" u="none" strike="noStrike" kern="1200" cap="none" spc="0" normalizeH="0" baseline="0" noProof="0" dirty="0">
                          <a:ln>
                            <a:noFill/>
                          </a:ln>
                          <a:solidFill>
                            <a:srgbClr val="FF0000"/>
                          </a:solidFill>
                          <a:effectLst/>
                          <a:uLnTx/>
                          <a:uFillTx/>
                          <a:latin typeface="Calibri" panose="020F0502020204030204" pitchFamily="34" charset="0"/>
                          <a:ea typeface="Calibri" panose="020F0502020204030204" pitchFamily="34" charset="0"/>
                          <a:cs typeface="Calibri" panose="020F0502020204030204" pitchFamily="34" charset="0"/>
                        </a:rPr>
                        <a:t>Νομός/Πόλη:</a:t>
                      </a:r>
                      <a:endParaRPr kumimoji="0" lang="el-GR" sz="1600" b="1" i="0" u="none" strike="noStrike" kern="1200" cap="none" spc="0" normalizeH="0" baseline="0" noProof="0" dirty="0">
                        <a:ln>
                          <a:noFill/>
                        </a:ln>
                        <a:solidFill>
                          <a:srgbClr val="FF0000"/>
                        </a:solidFill>
                        <a:effectLst/>
                        <a:uLnTx/>
                        <a:uFillTx/>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solidFill>
                      <a:srgbClr val="F2F2F2"/>
                    </a:solidFill>
                  </a:tcPr>
                </a:tc>
                <a:extLst>
                  <a:ext uri="{0D108BD9-81ED-4DB2-BD59-A6C34878D82A}">
                    <a16:rowId xmlns:a16="http://schemas.microsoft.com/office/drawing/2014/main" val="10003"/>
                  </a:ext>
                </a:extLst>
              </a:tr>
              <a:tr h="669931">
                <a:tc>
                  <a:txBody>
                    <a:bodyPr/>
                    <a:lstStyle/>
                    <a:p>
                      <a:pPr>
                        <a:lnSpc>
                          <a:spcPct val="107000"/>
                        </a:lnSpc>
                        <a:spcAft>
                          <a:spcPts val="0"/>
                        </a:spcAft>
                      </a:pPr>
                      <a:r>
                        <a:rPr lang="el-GR" sz="1600">
                          <a:effectLst/>
                          <a:latin typeface="Calibri" panose="020F0502020204030204" pitchFamily="34" charset="0"/>
                          <a:ea typeface="Calibri" panose="020F0502020204030204" pitchFamily="34" charset="0"/>
                          <a:cs typeface="Calibri" panose="020F0502020204030204" pitchFamily="34" charset="0"/>
                        </a:rPr>
                        <a:t>3</a:t>
                      </a:r>
                      <a:r>
                        <a:rPr lang="el-GR" sz="1600" baseline="30000">
                          <a:effectLst/>
                          <a:latin typeface="Calibri" panose="020F0502020204030204" pitchFamily="34" charset="0"/>
                          <a:ea typeface="Calibri" panose="020F0502020204030204" pitchFamily="34" charset="0"/>
                          <a:cs typeface="Calibri" panose="020F0502020204030204" pitchFamily="34" charset="0"/>
                        </a:rPr>
                        <a:t>η</a:t>
                      </a:r>
                      <a:r>
                        <a:rPr lang="el-GR" sz="1600">
                          <a:effectLst/>
                          <a:latin typeface="Calibri" panose="020F0502020204030204" pitchFamily="34" charset="0"/>
                          <a:ea typeface="Calibri" panose="020F0502020204030204" pitchFamily="34" charset="0"/>
                          <a:cs typeface="Calibri" panose="020F0502020204030204" pitchFamily="34" charset="0"/>
                        </a:rPr>
                        <a:t> προτίμηση:</a:t>
                      </a:r>
                      <a:endParaRPr lang="el-GR"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marL="0" marR="0" lvl="0" indent="0" algn="l" defTabSz="457200" rtl="0" eaLnBrk="1" fontAlgn="auto" latinLnBrk="0" hangingPunct="1">
                        <a:lnSpc>
                          <a:spcPct val="107000"/>
                        </a:lnSpc>
                        <a:spcBef>
                          <a:spcPts val="0"/>
                        </a:spcBef>
                        <a:spcAft>
                          <a:spcPts val="0"/>
                        </a:spcAft>
                        <a:buClrTx/>
                        <a:buSzTx/>
                        <a:buFontTx/>
                        <a:buNone/>
                        <a:tabLst/>
                        <a:defRPr/>
                      </a:pPr>
                      <a:r>
                        <a:rPr kumimoji="0" lang="el-GR" sz="1600" b="1" i="0" u="none" strike="noStrike" kern="1200" cap="none" spc="0" normalizeH="0" baseline="0" noProof="0" dirty="0">
                          <a:ln>
                            <a:noFill/>
                          </a:ln>
                          <a:solidFill>
                            <a:srgbClr val="FF0000"/>
                          </a:solidFill>
                          <a:effectLst/>
                          <a:uLnTx/>
                          <a:uFillTx/>
                          <a:latin typeface="Calibri" panose="020F0502020204030204" pitchFamily="34" charset="0"/>
                          <a:ea typeface="Calibri" panose="020F0502020204030204" pitchFamily="34" charset="0"/>
                          <a:cs typeface="Calibri" panose="020F0502020204030204" pitchFamily="34" charset="0"/>
                        </a:rPr>
                        <a:t>Νομός/Πόλη:</a:t>
                      </a:r>
                      <a:endParaRPr kumimoji="0" lang="el-GR" sz="1600" b="1" i="0" u="none" strike="noStrike" kern="1200" cap="none" spc="0" normalizeH="0" baseline="0" noProof="0" dirty="0">
                        <a:ln>
                          <a:noFill/>
                        </a:ln>
                        <a:solidFill>
                          <a:srgbClr val="FF0000"/>
                        </a:solidFill>
                        <a:effectLst/>
                        <a:uLnTx/>
                        <a:uFillTx/>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extLst>
                  <a:ext uri="{0D108BD9-81ED-4DB2-BD59-A6C34878D82A}">
                    <a16:rowId xmlns:a16="http://schemas.microsoft.com/office/drawing/2014/main" val="10004"/>
                  </a:ext>
                </a:extLst>
              </a:tr>
            </a:tbl>
          </a:graphicData>
        </a:graphic>
      </p:graphicFrame>
      <p:graphicFrame>
        <p:nvGraphicFramePr>
          <p:cNvPr id="10" name="Πίνακας 9"/>
          <p:cNvGraphicFramePr>
            <a:graphicFrameLocks noGrp="1"/>
          </p:cNvGraphicFramePr>
          <p:nvPr>
            <p:extLst>
              <p:ext uri="{D42A27DB-BD31-4B8C-83A1-F6EECF244321}">
                <p14:modId xmlns:p14="http://schemas.microsoft.com/office/powerpoint/2010/main" val="764619464"/>
              </p:ext>
            </p:extLst>
          </p:nvPr>
        </p:nvGraphicFramePr>
        <p:xfrm>
          <a:off x="2698242" y="745852"/>
          <a:ext cx="5757545" cy="2274783"/>
        </p:xfrm>
        <a:graphic>
          <a:graphicData uri="http://schemas.openxmlformats.org/drawingml/2006/table">
            <a:tbl>
              <a:tblPr firstRow="1" firstCol="1" bandRow="1"/>
              <a:tblGrid>
                <a:gridCol w="5757545">
                  <a:extLst>
                    <a:ext uri="{9D8B030D-6E8A-4147-A177-3AD203B41FA5}">
                      <a16:colId xmlns:a16="http://schemas.microsoft.com/office/drawing/2014/main" val="20000"/>
                    </a:ext>
                  </a:extLst>
                </a:gridCol>
              </a:tblGrid>
              <a:tr h="304060">
                <a:tc>
                  <a:txBody>
                    <a:bodyPr/>
                    <a:lstStyle/>
                    <a:p>
                      <a:pPr>
                        <a:lnSpc>
                          <a:spcPct val="107000"/>
                        </a:lnSpc>
                        <a:spcAft>
                          <a:spcPts val="0"/>
                        </a:spcAft>
                      </a:pPr>
                      <a:r>
                        <a:rPr lang="el-GR" sz="1600" b="1" u="sng" dirty="0">
                          <a:effectLst/>
                          <a:latin typeface="Calibri" panose="020F0502020204030204" pitchFamily="34" charset="0"/>
                          <a:ea typeface="Calibri" panose="020F0502020204030204" pitchFamily="34" charset="0"/>
                          <a:cs typeface="Calibri" panose="020F0502020204030204" pitchFamily="34" charset="0"/>
                        </a:rPr>
                        <a:t>Προτεινόμενος Φορέας Υποδοχής από την/τον φοιτήτρια/ή</a:t>
                      </a:r>
                      <a:endParaRPr lang="el-GR"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extLst>
                  <a:ext uri="{0D108BD9-81ED-4DB2-BD59-A6C34878D82A}">
                    <a16:rowId xmlns:a16="http://schemas.microsoft.com/office/drawing/2014/main" val="10000"/>
                  </a:ext>
                </a:extLst>
              </a:tr>
              <a:tr h="318135">
                <a:tc>
                  <a:txBody>
                    <a:bodyPr/>
                    <a:lstStyle/>
                    <a:p>
                      <a:pPr>
                        <a:lnSpc>
                          <a:spcPct val="107000"/>
                        </a:lnSpc>
                        <a:spcAft>
                          <a:spcPts val="0"/>
                        </a:spcAft>
                      </a:pPr>
                      <a:r>
                        <a:rPr lang="el-GR" sz="1600" dirty="0">
                          <a:effectLst/>
                          <a:latin typeface="Calibri" panose="020F0502020204030204" pitchFamily="34" charset="0"/>
                          <a:ea typeface="Calibri" panose="020F0502020204030204" pitchFamily="34" charset="0"/>
                          <a:cs typeface="Calibri" panose="020F0502020204030204" pitchFamily="34" charset="0"/>
                        </a:rPr>
                        <a:t>Επωνυμία Φορέα:</a:t>
                      </a:r>
                      <a:endParaRPr lang="el-GR" sz="16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tabLst>
                          <a:tab pos="1326515" algn="l"/>
                        </a:tabLst>
                      </a:pPr>
                      <a:r>
                        <a:rPr lang="el-GR" sz="1600" b="1" dirty="0">
                          <a:effectLst/>
                          <a:latin typeface="Calibri" panose="020F0502020204030204" pitchFamily="34" charset="0"/>
                          <a:ea typeface="Calibri" panose="020F0502020204030204" pitchFamily="34" charset="0"/>
                          <a:cs typeface="Calibri" panose="020F0502020204030204" pitchFamily="34" charset="0"/>
                        </a:rPr>
                        <a:t>	</a:t>
                      </a:r>
                      <a:endParaRPr lang="el-GR"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solidFill>
                      <a:srgbClr val="F2F2F2"/>
                    </a:solidFill>
                  </a:tcPr>
                </a:tc>
                <a:extLst>
                  <a:ext uri="{0D108BD9-81ED-4DB2-BD59-A6C34878D82A}">
                    <a16:rowId xmlns:a16="http://schemas.microsoft.com/office/drawing/2014/main" val="10001"/>
                  </a:ext>
                </a:extLst>
              </a:tr>
              <a:tr h="292100">
                <a:tc>
                  <a:txBody>
                    <a:bodyPr/>
                    <a:lstStyle/>
                    <a:p>
                      <a:pPr>
                        <a:lnSpc>
                          <a:spcPct val="107000"/>
                        </a:lnSpc>
                        <a:spcAft>
                          <a:spcPts val="0"/>
                        </a:spcAft>
                      </a:pPr>
                      <a:r>
                        <a:rPr lang="el-GR" sz="1600" dirty="0">
                          <a:effectLst/>
                          <a:latin typeface="Calibri" panose="020F0502020204030204" pitchFamily="34" charset="0"/>
                          <a:ea typeface="Calibri" panose="020F0502020204030204" pitchFamily="34" charset="0"/>
                          <a:cs typeface="Calibri" panose="020F0502020204030204" pitchFamily="34" charset="0"/>
                        </a:rPr>
                        <a:t>Ονοματεπώνυμο </a:t>
                      </a:r>
                      <a:r>
                        <a:rPr lang="el-GR" sz="1600" dirty="0" err="1">
                          <a:effectLst/>
                          <a:latin typeface="Calibri" panose="020F0502020204030204" pitchFamily="34" charset="0"/>
                          <a:ea typeface="Calibri" panose="020F0502020204030204" pitchFamily="34" charset="0"/>
                          <a:cs typeface="Calibri" panose="020F0502020204030204" pitchFamily="34" charset="0"/>
                        </a:rPr>
                        <a:t>Υπευθύνης</a:t>
                      </a:r>
                      <a:r>
                        <a:rPr lang="el-GR" sz="1600" dirty="0">
                          <a:effectLst/>
                          <a:latin typeface="Calibri" panose="020F0502020204030204" pitchFamily="34" charset="0"/>
                          <a:ea typeface="Calibri" panose="020F0502020204030204" pitchFamily="34" charset="0"/>
                          <a:cs typeface="Calibri" panose="020F0502020204030204" pitchFamily="34" charset="0"/>
                        </a:rPr>
                        <a:t>/ου:</a:t>
                      </a:r>
                      <a:endParaRPr lang="el-GR"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extLst>
                  <a:ext uri="{0D108BD9-81ED-4DB2-BD59-A6C34878D82A}">
                    <a16:rowId xmlns:a16="http://schemas.microsoft.com/office/drawing/2014/main" val="10002"/>
                  </a:ext>
                </a:extLst>
              </a:tr>
              <a:tr h="292100">
                <a:tc>
                  <a:txBody>
                    <a:bodyPr/>
                    <a:lstStyle/>
                    <a:p>
                      <a:pPr>
                        <a:lnSpc>
                          <a:spcPct val="107000"/>
                        </a:lnSpc>
                        <a:spcAft>
                          <a:spcPts val="0"/>
                        </a:spcAft>
                      </a:pPr>
                      <a:r>
                        <a:rPr lang="el-GR" sz="1600" dirty="0">
                          <a:effectLst/>
                          <a:latin typeface="Calibri" panose="020F0502020204030204" pitchFamily="34" charset="0"/>
                          <a:ea typeface="Calibri" panose="020F0502020204030204" pitchFamily="34" charset="0"/>
                          <a:cs typeface="Calibri" panose="020F0502020204030204" pitchFamily="34" charset="0"/>
                        </a:rPr>
                        <a:t>Διεύθυνση/ Πόλη/Τ.Κ.:</a:t>
                      </a:r>
                      <a:endParaRPr lang="el-GR"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solidFill>
                      <a:srgbClr val="F2F2F2"/>
                    </a:solidFill>
                  </a:tcPr>
                </a:tc>
                <a:extLst>
                  <a:ext uri="{0D108BD9-81ED-4DB2-BD59-A6C34878D82A}">
                    <a16:rowId xmlns:a16="http://schemas.microsoft.com/office/drawing/2014/main" val="10003"/>
                  </a:ext>
                </a:extLst>
              </a:tr>
              <a:tr h="292100">
                <a:tc>
                  <a:txBody>
                    <a:bodyPr/>
                    <a:lstStyle/>
                    <a:p>
                      <a:pPr>
                        <a:lnSpc>
                          <a:spcPct val="107000"/>
                        </a:lnSpc>
                        <a:spcAft>
                          <a:spcPts val="0"/>
                        </a:spcAft>
                      </a:pPr>
                      <a:r>
                        <a:rPr lang="el-GR" sz="1600" dirty="0">
                          <a:effectLst/>
                          <a:latin typeface="Calibri" panose="020F0502020204030204" pitchFamily="34" charset="0"/>
                          <a:ea typeface="Calibri" panose="020F0502020204030204" pitchFamily="34" charset="0"/>
                          <a:cs typeface="Calibri" panose="020F0502020204030204" pitchFamily="34" charset="0"/>
                        </a:rPr>
                        <a:t>Τηλέφωνο:</a:t>
                      </a:r>
                      <a:endParaRPr lang="el-GR"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extLst>
                  <a:ext uri="{0D108BD9-81ED-4DB2-BD59-A6C34878D82A}">
                    <a16:rowId xmlns:a16="http://schemas.microsoft.com/office/drawing/2014/main" val="10004"/>
                  </a:ext>
                </a:extLst>
              </a:tr>
              <a:tr h="292100">
                <a:tc>
                  <a:txBody>
                    <a:bodyPr/>
                    <a:lstStyle/>
                    <a:p>
                      <a:pPr>
                        <a:lnSpc>
                          <a:spcPct val="107000"/>
                        </a:lnSpc>
                        <a:spcAft>
                          <a:spcPts val="0"/>
                        </a:spcAft>
                        <a:tabLst>
                          <a:tab pos="1184910" algn="l"/>
                        </a:tabLst>
                      </a:pPr>
                      <a:r>
                        <a:rPr lang="en-US" sz="1600" dirty="0">
                          <a:effectLst/>
                          <a:latin typeface="Calibri" panose="020F0502020204030204" pitchFamily="34" charset="0"/>
                          <a:ea typeface="Calibri" panose="020F0502020204030204" pitchFamily="34" charset="0"/>
                          <a:cs typeface="Calibri" panose="020F0502020204030204" pitchFamily="34" charset="0"/>
                        </a:rPr>
                        <a:t>E-mail</a:t>
                      </a:r>
                      <a:r>
                        <a:rPr lang="el-GR" sz="1600" dirty="0">
                          <a:effectLst/>
                          <a:latin typeface="Calibri" panose="020F0502020204030204" pitchFamily="34" charset="0"/>
                          <a:ea typeface="Calibri" panose="020F0502020204030204" pitchFamily="34" charset="0"/>
                          <a:cs typeface="Calibri" panose="020F0502020204030204" pitchFamily="34" charset="0"/>
                        </a:rPr>
                        <a:t>:	</a:t>
                      </a:r>
                      <a:endParaRPr lang="el-GR"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solidFill>
                      <a:srgbClr val="F2F2F2"/>
                    </a:solidFill>
                  </a:tcPr>
                </a:tc>
                <a:extLst>
                  <a:ext uri="{0D108BD9-81ED-4DB2-BD59-A6C34878D82A}">
                    <a16:rowId xmlns:a16="http://schemas.microsoft.com/office/drawing/2014/main" val="10005"/>
                  </a:ext>
                </a:extLst>
              </a:tr>
              <a:tr h="292100">
                <a:tc>
                  <a:txBody>
                    <a:bodyPr/>
                    <a:lstStyle/>
                    <a:p>
                      <a:pPr>
                        <a:lnSpc>
                          <a:spcPct val="107000"/>
                        </a:lnSpc>
                        <a:spcAft>
                          <a:spcPts val="0"/>
                        </a:spcAft>
                      </a:pPr>
                      <a:r>
                        <a:rPr lang="el-GR" sz="1600" dirty="0">
                          <a:effectLst/>
                          <a:latin typeface="Calibri" panose="020F0502020204030204" pitchFamily="34" charset="0"/>
                          <a:ea typeface="Calibri" panose="020F0502020204030204" pitchFamily="34" charset="0"/>
                          <a:cs typeface="Calibri" panose="020F0502020204030204" pitchFamily="34" charset="0"/>
                        </a:rPr>
                        <a:t>Κωδικός Θέσης στο σύστημα ΑΤΛΑΣ:</a:t>
                      </a:r>
                      <a:endParaRPr lang="el-GR"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extLst>
                  <a:ext uri="{0D108BD9-81ED-4DB2-BD59-A6C34878D82A}">
                    <a16:rowId xmlns:a16="http://schemas.microsoft.com/office/drawing/2014/main" val="10006"/>
                  </a:ext>
                </a:extLst>
              </a:tr>
            </a:tbl>
          </a:graphicData>
        </a:graphic>
      </p:graphicFrame>
      <p:sp>
        <p:nvSpPr>
          <p:cNvPr id="12" name="Αριστερό βέλος 11"/>
          <p:cNvSpPr/>
          <p:nvPr/>
        </p:nvSpPr>
        <p:spPr>
          <a:xfrm>
            <a:off x="6740053" y="4382530"/>
            <a:ext cx="892041" cy="347248"/>
          </a:xfrm>
          <a:prstGeom prst="lef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
        <p:nvSpPr>
          <p:cNvPr id="15" name="Αριστερό βέλος 14"/>
          <p:cNvSpPr/>
          <p:nvPr/>
        </p:nvSpPr>
        <p:spPr>
          <a:xfrm>
            <a:off x="6740053" y="5023866"/>
            <a:ext cx="892041" cy="347248"/>
          </a:xfrm>
          <a:prstGeom prst="lef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
        <p:nvSpPr>
          <p:cNvPr id="16" name="Αριστερό βέλος 15"/>
          <p:cNvSpPr/>
          <p:nvPr/>
        </p:nvSpPr>
        <p:spPr>
          <a:xfrm>
            <a:off x="6740053" y="5691782"/>
            <a:ext cx="892041" cy="347248"/>
          </a:xfrm>
          <a:prstGeom prst="lef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pic>
        <p:nvPicPr>
          <p:cNvPr id="2" name="Εικόνα 1"/>
          <p:cNvPicPr>
            <a:picLocks noChangeAspect="1"/>
          </p:cNvPicPr>
          <p:nvPr/>
        </p:nvPicPr>
        <p:blipFill>
          <a:blip r:embed="rId2"/>
          <a:stretch>
            <a:fillRect/>
          </a:stretch>
        </p:blipFill>
        <p:spPr>
          <a:xfrm>
            <a:off x="0" y="0"/>
            <a:ext cx="12192000" cy="6858000"/>
          </a:xfrm>
          <a:prstGeom prst="rect">
            <a:avLst/>
          </a:prstGeom>
        </p:spPr>
      </p:pic>
      <p:sp>
        <p:nvSpPr>
          <p:cNvPr id="5" name="Έλλειψη 4"/>
          <p:cNvSpPr/>
          <p:nvPr/>
        </p:nvSpPr>
        <p:spPr>
          <a:xfrm>
            <a:off x="2311862" y="4926226"/>
            <a:ext cx="1383957" cy="591931"/>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
        <p:nvSpPr>
          <p:cNvPr id="6" name="Δεξιό βέλος 5"/>
          <p:cNvSpPr/>
          <p:nvPr/>
        </p:nvSpPr>
        <p:spPr>
          <a:xfrm>
            <a:off x="1334529" y="5023866"/>
            <a:ext cx="873211" cy="418935"/>
          </a:xfrm>
          <a:prstGeom prst="rightArrow">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Tree>
    <p:extLst>
      <p:ext uri="{BB962C8B-B14F-4D97-AF65-F5344CB8AC3E}">
        <p14:creationId xmlns:p14="http://schemas.microsoft.com/office/powerpoint/2010/main" val="24987179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randombar(horizont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randombar(horizontal)">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randombar(horizontal)">
                                      <p:cBhvr>
                                        <p:cTn id="1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5" grpId="0" animBg="1"/>
      <p:bldP spid="1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p:txBody>
          <a:bodyPr/>
          <a:lstStyle/>
          <a:p>
            <a:endParaRPr lang="el-GR"/>
          </a:p>
        </p:txBody>
      </p:sp>
      <p:sp>
        <p:nvSpPr>
          <p:cNvPr id="3" name="Θέση περιεχομένου 2"/>
          <p:cNvSpPr>
            <a:spLocks noGrp="1"/>
          </p:cNvSpPr>
          <p:nvPr>
            <p:ph idx="1"/>
          </p:nvPr>
        </p:nvSpPr>
        <p:spPr/>
        <p:txBody>
          <a:bodyPr/>
          <a:lstStyle/>
          <a:p>
            <a:endParaRPr lang="el-GR"/>
          </a:p>
        </p:txBody>
      </p:sp>
      <p:sp>
        <p:nvSpPr>
          <p:cNvPr id="4" name="Θέση αριθμού διαφάνειας 3"/>
          <p:cNvSpPr>
            <a:spLocks noGrp="1"/>
          </p:cNvSpPr>
          <p:nvPr>
            <p:ph type="sldNum" sz="quarter" idx="12"/>
          </p:nvPr>
        </p:nvSpPr>
        <p:spPr/>
        <p:txBody>
          <a:bodyPr/>
          <a:lstStyle/>
          <a:p>
            <a:pPr>
              <a:defRPr/>
            </a:pPr>
            <a:fld id="{15FE95E8-20E2-40CA-B935-A12566F43149}" type="slidenum">
              <a:rPr lang="el-GR" smtClean="0">
                <a:solidFill>
                  <a:prstClr val="black"/>
                </a:solidFill>
              </a:rPr>
              <a:pPr>
                <a:defRPr/>
              </a:pPr>
              <a:t>12</a:t>
            </a:fld>
            <a:endParaRPr lang="el-GR">
              <a:solidFill>
                <a:prstClr val="black"/>
              </a:solidFill>
            </a:endParaRPr>
          </a:p>
        </p:txBody>
      </p:sp>
      <p:pic>
        <p:nvPicPr>
          <p:cNvPr id="5" name="Εικόνα 4"/>
          <p:cNvPicPr>
            <a:picLocks noChangeAspect="1"/>
          </p:cNvPicPr>
          <p:nvPr/>
        </p:nvPicPr>
        <p:blipFill>
          <a:blip r:embed="rId2"/>
          <a:stretch>
            <a:fillRect/>
          </a:stretch>
        </p:blipFill>
        <p:spPr>
          <a:xfrm>
            <a:off x="0" y="0"/>
            <a:ext cx="12192000" cy="6858000"/>
          </a:xfrm>
          <a:prstGeom prst="rect">
            <a:avLst/>
          </a:prstGeom>
        </p:spPr>
      </p:pic>
      <p:sp>
        <p:nvSpPr>
          <p:cNvPr id="6" name="Έλλειψη 5"/>
          <p:cNvSpPr/>
          <p:nvPr/>
        </p:nvSpPr>
        <p:spPr>
          <a:xfrm>
            <a:off x="4036541" y="3863546"/>
            <a:ext cx="4530810" cy="535459"/>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
        <p:nvSpPr>
          <p:cNvPr id="7" name="Δεξιό βέλος 6"/>
          <p:cNvSpPr/>
          <p:nvPr/>
        </p:nvSpPr>
        <p:spPr>
          <a:xfrm rot="10800000">
            <a:off x="8704304" y="3933865"/>
            <a:ext cx="826874" cy="394820"/>
          </a:xfrm>
          <a:prstGeom prst="rightArrow">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Tree>
    <p:extLst>
      <p:ext uri="{BB962C8B-B14F-4D97-AF65-F5344CB8AC3E}">
        <p14:creationId xmlns:p14="http://schemas.microsoft.com/office/powerpoint/2010/main" val="118300340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p:txBody>
          <a:bodyPr/>
          <a:lstStyle/>
          <a:p>
            <a:endParaRPr lang="el-GR"/>
          </a:p>
        </p:txBody>
      </p:sp>
      <p:sp>
        <p:nvSpPr>
          <p:cNvPr id="3" name="Θέση περιεχομένου 2"/>
          <p:cNvSpPr>
            <a:spLocks noGrp="1"/>
          </p:cNvSpPr>
          <p:nvPr>
            <p:ph idx="1"/>
          </p:nvPr>
        </p:nvSpPr>
        <p:spPr/>
        <p:txBody>
          <a:bodyPr/>
          <a:lstStyle/>
          <a:p>
            <a:endParaRPr lang="el-GR"/>
          </a:p>
        </p:txBody>
      </p:sp>
      <p:sp>
        <p:nvSpPr>
          <p:cNvPr id="4" name="Θέση αριθμού διαφάνειας 3"/>
          <p:cNvSpPr>
            <a:spLocks noGrp="1"/>
          </p:cNvSpPr>
          <p:nvPr>
            <p:ph type="sldNum" sz="quarter" idx="12"/>
          </p:nvPr>
        </p:nvSpPr>
        <p:spPr/>
        <p:txBody>
          <a:bodyPr/>
          <a:lstStyle/>
          <a:p>
            <a:pPr>
              <a:defRPr/>
            </a:pPr>
            <a:fld id="{15FE95E8-20E2-40CA-B935-A12566F43149}" type="slidenum">
              <a:rPr lang="el-GR" smtClean="0">
                <a:solidFill>
                  <a:prstClr val="black"/>
                </a:solidFill>
              </a:rPr>
              <a:pPr>
                <a:defRPr/>
              </a:pPr>
              <a:t>13</a:t>
            </a:fld>
            <a:endParaRPr lang="el-GR">
              <a:solidFill>
                <a:prstClr val="black"/>
              </a:solidFill>
            </a:endParaRPr>
          </a:p>
        </p:txBody>
      </p:sp>
      <p:pic>
        <p:nvPicPr>
          <p:cNvPr id="5" name="Εικόνα 4"/>
          <p:cNvPicPr>
            <a:picLocks noChangeAspect="1"/>
          </p:cNvPicPr>
          <p:nvPr/>
        </p:nvPicPr>
        <p:blipFill>
          <a:blip r:embed="rId2"/>
          <a:stretch>
            <a:fillRect/>
          </a:stretch>
        </p:blipFill>
        <p:spPr>
          <a:xfrm>
            <a:off x="0" y="0"/>
            <a:ext cx="12192000" cy="6858000"/>
          </a:xfrm>
          <a:prstGeom prst="rect">
            <a:avLst/>
          </a:prstGeom>
        </p:spPr>
      </p:pic>
      <p:sp>
        <p:nvSpPr>
          <p:cNvPr id="8" name="Δεξιό βέλος 7"/>
          <p:cNvSpPr/>
          <p:nvPr/>
        </p:nvSpPr>
        <p:spPr>
          <a:xfrm>
            <a:off x="3517557" y="3210354"/>
            <a:ext cx="543698" cy="262925"/>
          </a:xfrm>
          <a:prstGeom prst="rightArrow">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
        <p:nvSpPr>
          <p:cNvPr id="9" name="Δεξιό βέλος 8"/>
          <p:cNvSpPr/>
          <p:nvPr/>
        </p:nvSpPr>
        <p:spPr>
          <a:xfrm>
            <a:off x="3517557" y="2807429"/>
            <a:ext cx="543698" cy="262925"/>
          </a:xfrm>
          <a:prstGeom prst="rightArrow">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Tree>
    <p:extLst>
      <p:ext uri="{BB962C8B-B14F-4D97-AF65-F5344CB8AC3E}">
        <p14:creationId xmlns:p14="http://schemas.microsoft.com/office/powerpoint/2010/main" val="367098165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p:txBody>
          <a:bodyPr/>
          <a:lstStyle/>
          <a:p>
            <a:endParaRPr lang="el-GR"/>
          </a:p>
        </p:txBody>
      </p:sp>
      <p:sp>
        <p:nvSpPr>
          <p:cNvPr id="3" name="Θέση περιεχομένου 2"/>
          <p:cNvSpPr>
            <a:spLocks noGrp="1"/>
          </p:cNvSpPr>
          <p:nvPr>
            <p:ph idx="1"/>
          </p:nvPr>
        </p:nvSpPr>
        <p:spPr/>
        <p:txBody>
          <a:bodyPr/>
          <a:lstStyle/>
          <a:p>
            <a:endParaRPr lang="el-GR"/>
          </a:p>
        </p:txBody>
      </p:sp>
      <p:sp>
        <p:nvSpPr>
          <p:cNvPr id="4" name="Θέση αριθμού διαφάνειας 3"/>
          <p:cNvSpPr>
            <a:spLocks noGrp="1"/>
          </p:cNvSpPr>
          <p:nvPr>
            <p:ph type="sldNum" sz="quarter" idx="12"/>
          </p:nvPr>
        </p:nvSpPr>
        <p:spPr/>
        <p:txBody>
          <a:bodyPr/>
          <a:lstStyle/>
          <a:p>
            <a:pPr>
              <a:defRPr/>
            </a:pPr>
            <a:fld id="{15FE95E8-20E2-40CA-B935-A12566F43149}" type="slidenum">
              <a:rPr lang="el-GR" smtClean="0">
                <a:solidFill>
                  <a:prstClr val="black"/>
                </a:solidFill>
              </a:rPr>
              <a:pPr>
                <a:defRPr/>
              </a:pPr>
              <a:t>14</a:t>
            </a:fld>
            <a:endParaRPr lang="el-GR">
              <a:solidFill>
                <a:prstClr val="black"/>
              </a:solidFill>
            </a:endParaRPr>
          </a:p>
        </p:txBody>
      </p:sp>
      <p:pic>
        <p:nvPicPr>
          <p:cNvPr id="5" name="Εικόνα 4"/>
          <p:cNvPicPr>
            <a:picLocks noChangeAspect="1"/>
          </p:cNvPicPr>
          <p:nvPr/>
        </p:nvPicPr>
        <p:blipFill>
          <a:blip r:embed="rId2"/>
          <a:stretch>
            <a:fillRect/>
          </a:stretch>
        </p:blipFill>
        <p:spPr>
          <a:xfrm>
            <a:off x="0" y="0"/>
            <a:ext cx="12192000" cy="6858000"/>
          </a:xfrm>
          <a:prstGeom prst="rect">
            <a:avLst/>
          </a:prstGeom>
        </p:spPr>
      </p:pic>
      <p:sp>
        <p:nvSpPr>
          <p:cNvPr id="6" name="Δεξιά αγκύλη 5"/>
          <p:cNvSpPr/>
          <p:nvPr/>
        </p:nvSpPr>
        <p:spPr>
          <a:xfrm rot="10800000">
            <a:off x="2360644" y="749642"/>
            <a:ext cx="777971" cy="2380735"/>
          </a:xfrm>
          <a:prstGeom prst="rightBracket">
            <a:avLst/>
          </a:prstGeom>
          <a:ln w="3810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l-GR"/>
          </a:p>
        </p:txBody>
      </p:sp>
      <p:sp>
        <p:nvSpPr>
          <p:cNvPr id="8" name="Έλλειψη 7"/>
          <p:cNvSpPr/>
          <p:nvPr/>
        </p:nvSpPr>
        <p:spPr>
          <a:xfrm>
            <a:off x="36902" y="1474237"/>
            <a:ext cx="2323741" cy="1083226"/>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l-GR" b="1" dirty="0">
                <a:ln w="0"/>
                <a:solidFill>
                  <a:srgbClr val="FF0000"/>
                </a:solidFill>
                <a:effectLst>
                  <a:outerShdw blurRad="38100" dist="19050" dir="2700000" algn="tl" rotWithShape="0">
                    <a:schemeClr val="dk1">
                      <a:alpha val="40000"/>
                    </a:schemeClr>
                  </a:outerShdw>
                </a:effectLst>
              </a:rPr>
              <a:t>Συμπληρωμένα Πεδία</a:t>
            </a:r>
          </a:p>
        </p:txBody>
      </p:sp>
      <p:sp>
        <p:nvSpPr>
          <p:cNvPr id="9" name="Δεξιό βέλος 8"/>
          <p:cNvSpPr/>
          <p:nvPr/>
        </p:nvSpPr>
        <p:spPr>
          <a:xfrm>
            <a:off x="2239345" y="5790283"/>
            <a:ext cx="640197" cy="280650"/>
          </a:xfrm>
          <a:prstGeom prst="rightArrow">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
        <p:nvSpPr>
          <p:cNvPr id="10" name="Δεξιό βέλος 9"/>
          <p:cNvSpPr/>
          <p:nvPr/>
        </p:nvSpPr>
        <p:spPr>
          <a:xfrm>
            <a:off x="2239346" y="4368340"/>
            <a:ext cx="640197" cy="280650"/>
          </a:xfrm>
          <a:prstGeom prst="rightArrow">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
        <p:nvSpPr>
          <p:cNvPr id="11" name="Δεξιό βέλος 10"/>
          <p:cNvSpPr/>
          <p:nvPr/>
        </p:nvSpPr>
        <p:spPr>
          <a:xfrm>
            <a:off x="2239346" y="5110994"/>
            <a:ext cx="640197" cy="280650"/>
          </a:xfrm>
          <a:prstGeom prst="rightArrow">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
        <p:nvSpPr>
          <p:cNvPr id="12" name="Δεξιό βέλος 11"/>
          <p:cNvSpPr/>
          <p:nvPr/>
        </p:nvSpPr>
        <p:spPr>
          <a:xfrm>
            <a:off x="2239344" y="3847682"/>
            <a:ext cx="640197" cy="280650"/>
          </a:xfrm>
          <a:prstGeom prst="rightArrow">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
        <p:nvSpPr>
          <p:cNvPr id="13" name="Δεξιό βέλος 12"/>
          <p:cNvSpPr/>
          <p:nvPr/>
        </p:nvSpPr>
        <p:spPr>
          <a:xfrm>
            <a:off x="2239344" y="6392612"/>
            <a:ext cx="640197" cy="280650"/>
          </a:xfrm>
          <a:prstGeom prst="rightArrow">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
        <p:nvSpPr>
          <p:cNvPr id="14" name="Δεξιό βέλος 13"/>
          <p:cNvSpPr/>
          <p:nvPr/>
        </p:nvSpPr>
        <p:spPr>
          <a:xfrm rot="10800000">
            <a:off x="9259076" y="4368340"/>
            <a:ext cx="640197" cy="280650"/>
          </a:xfrm>
          <a:prstGeom prst="rightArrow">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
        <p:nvSpPr>
          <p:cNvPr id="15" name="Δεξιό βέλος 14"/>
          <p:cNvSpPr/>
          <p:nvPr/>
        </p:nvSpPr>
        <p:spPr>
          <a:xfrm rot="10800000">
            <a:off x="9259075" y="5094491"/>
            <a:ext cx="640197" cy="280650"/>
          </a:xfrm>
          <a:prstGeom prst="rightArrow">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
        <p:nvSpPr>
          <p:cNvPr id="16" name="Δεξιό βέλος 15"/>
          <p:cNvSpPr/>
          <p:nvPr/>
        </p:nvSpPr>
        <p:spPr>
          <a:xfrm rot="10800000">
            <a:off x="9259075" y="5735013"/>
            <a:ext cx="640197" cy="280650"/>
          </a:xfrm>
          <a:prstGeom prst="rightArrow">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
        <p:nvSpPr>
          <p:cNvPr id="17" name="Δεξιό βέλος 16"/>
          <p:cNvSpPr/>
          <p:nvPr/>
        </p:nvSpPr>
        <p:spPr>
          <a:xfrm rot="10800000">
            <a:off x="9259075" y="6392612"/>
            <a:ext cx="640197" cy="280650"/>
          </a:xfrm>
          <a:prstGeom prst="rightArrow">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Tree>
    <p:extLst>
      <p:ext uri="{BB962C8B-B14F-4D97-AF65-F5344CB8AC3E}">
        <p14:creationId xmlns:p14="http://schemas.microsoft.com/office/powerpoint/2010/main" val="120163808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p:txBody>
          <a:bodyPr/>
          <a:lstStyle/>
          <a:p>
            <a:endParaRPr lang="el-GR"/>
          </a:p>
        </p:txBody>
      </p:sp>
      <p:sp>
        <p:nvSpPr>
          <p:cNvPr id="3" name="Θέση περιεχομένου 2"/>
          <p:cNvSpPr>
            <a:spLocks noGrp="1"/>
          </p:cNvSpPr>
          <p:nvPr>
            <p:ph idx="1"/>
          </p:nvPr>
        </p:nvSpPr>
        <p:spPr/>
        <p:txBody>
          <a:bodyPr/>
          <a:lstStyle/>
          <a:p>
            <a:endParaRPr lang="el-GR"/>
          </a:p>
        </p:txBody>
      </p:sp>
      <p:sp>
        <p:nvSpPr>
          <p:cNvPr id="4" name="Θέση αριθμού διαφάνειας 3"/>
          <p:cNvSpPr>
            <a:spLocks noGrp="1"/>
          </p:cNvSpPr>
          <p:nvPr>
            <p:ph type="sldNum" sz="quarter" idx="12"/>
          </p:nvPr>
        </p:nvSpPr>
        <p:spPr/>
        <p:txBody>
          <a:bodyPr/>
          <a:lstStyle/>
          <a:p>
            <a:pPr>
              <a:defRPr/>
            </a:pPr>
            <a:fld id="{15FE95E8-20E2-40CA-B935-A12566F43149}" type="slidenum">
              <a:rPr lang="el-GR" smtClean="0">
                <a:solidFill>
                  <a:prstClr val="black"/>
                </a:solidFill>
              </a:rPr>
              <a:pPr>
                <a:defRPr/>
              </a:pPr>
              <a:t>15</a:t>
            </a:fld>
            <a:endParaRPr lang="el-GR">
              <a:solidFill>
                <a:prstClr val="black"/>
              </a:solidFill>
            </a:endParaRPr>
          </a:p>
        </p:txBody>
      </p:sp>
      <p:pic>
        <p:nvPicPr>
          <p:cNvPr id="5" name="Εικόνα 4"/>
          <p:cNvPicPr>
            <a:picLocks noChangeAspect="1"/>
          </p:cNvPicPr>
          <p:nvPr/>
        </p:nvPicPr>
        <p:blipFill>
          <a:blip r:embed="rId2"/>
          <a:stretch>
            <a:fillRect/>
          </a:stretch>
        </p:blipFill>
        <p:spPr>
          <a:xfrm>
            <a:off x="0" y="0"/>
            <a:ext cx="12192000" cy="6858000"/>
          </a:xfrm>
          <a:prstGeom prst="rect">
            <a:avLst/>
          </a:prstGeom>
        </p:spPr>
      </p:pic>
      <p:sp>
        <p:nvSpPr>
          <p:cNvPr id="6" name="Δεξιό βέλος 5"/>
          <p:cNvSpPr/>
          <p:nvPr/>
        </p:nvSpPr>
        <p:spPr>
          <a:xfrm>
            <a:off x="2326174" y="1911856"/>
            <a:ext cx="640197" cy="280650"/>
          </a:xfrm>
          <a:prstGeom prst="rightArrow">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
        <p:nvSpPr>
          <p:cNvPr id="7" name="Δεξιό βέλος 6"/>
          <p:cNvSpPr/>
          <p:nvPr/>
        </p:nvSpPr>
        <p:spPr>
          <a:xfrm>
            <a:off x="2341981" y="1394451"/>
            <a:ext cx="640197" cy="280650"/>
          </a:xfrm>
          <a:prstGeom prst="rightArrow">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
        <p:nvSpPr>
          <p:cNvPr id="8" name="Δεξιό βέλος 7"/>
          <p:cNvSpPr/>
          <p:nvPr/>
        </p:nvSpPr>
        <p:spPr>
          <a:xfrm>
            <a:off x="2341981" y="978070"/>
            <a:ext cx="640197" cy="280650"/>
          </a:xfrm>
          <a:prstGeom prst="rightArrow">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
        <p:nvSpPr>
          <p:cNvPr id="9" name="Δεξιό βέλος 8"/>
          <p:cNvSpPr/>
          <p:nvPr/>
        </p:nvSpPr>
        <p:spPr>
          <a:xfrm>
            <a:off x="2326173" y="2364103"/>
            <a:ext cx="640197" cy="280650"/>
          </a:xfrm>
          <a:prstGeom prst="rightArrow">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Tree>
    <p:extLst>
      <p:ext uri="{BB962C8B-B14F-4D97-AF65-F5344CB8AC3E}">
        <p14:creationId xmlns:p14="http://schemas.microsoft.com/office/powerpoint/2010/main" val="293679436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p:txBody>
          <a:bodyPr/>
          <a:lstStyle/>
          <a:p>
            <a:endParaRPr lang="el-GR"/>
          </a:p>
        </p:txBody>
      </p:sp>
      <p:sp>
        <p:nvSpPr>
          <p:cNvPr id="3" name="Θέση περιεχομένου 2"/>
          <p:cNvSpPr>
            <a:spLocks noGrp="1"/>
          </p:cNvSpPr>
          <p:nvPr>
            <p:ph idx="1"/>
          </p:nvPr>
        </p:nvSpPr>
        <p:spPr/>
        <p:txBody>
          <a:bodyPr/>
          <a:lstStyle/>
          <a:p>
            <a:endParaRPr lang="el-GR"/>
          </a:p>
        </p:txBody>
      </p:sp>
      <p:sp>
        <p:nvSpPr>
          <p:cNvPr id="4" name="Θέση αριθμού διαφάνειας 3"/>
          <p:cNvSpPr>
            <a:spLocks noGrp="1"/>
          </p:cNvSpPr>
          <p:nvPr>
            <p:ph type="sldNum" sz="quarter" idx="12"/>
          </p:nvPr>
        </p:nvSpPr>
        <p:spPr/>
        <p:txBody>
          <a:bodyPr/>
          <a:lstStyle/>
          <a:p>
            <a:pPr>
              <a:defRPr/>
            </a:pPr>
            <a:fld id="{15FE95E8-20E2-40CA-B935-A12566F43149}" type="slidenum">
              <a:rPr lang="el-GR" smtClean="0">
                <a:solidFill>
                  <a:prstClr val="black"/>
                </a:solidFill>
              </a:rPr>
              <a:pPr>
                <a:defRPr/>
              </a:pPr>
              <a:t>16</a:t>
            </a:fld>
            <a:endParaRPr lang="el-GR">
              <a:solidFill>
                <a:prstClr val="black"/>
              </a:solidFill>
            </a:endParaRPr>
          </a:p>
        </p:txBody>
      </p:sp>
      <p:pic>
        <p:nvPicPr>
          <p:cNvPr id="5" name="Εικόνα 4"/>
          <p:cNvPicPr>
            <a:picLocks noChangeAspect="1"/>
          </p:cNvPicPr>
          <p:nvPr/>
        </p:nvPicPr>
        <p:blipFill>
          <a:blip r:embed="rId2"/>
          <a:stretch>
            <a:fillRect/>
          </a:stretch>
        </p:blipFill>
        <p:spPr>
          <a:xfrm>
            <a:off x="0" y="0"/>
            <a:ext cx="12192000" cy="6858000"/>
          </a:xfrm>
          <a:prstGeom prst="rect">
            <a:avLst/>
          </a:prstGeom>
        </p:spPr>
      </p:pic>
      <p:cxnSp>
        <p:nvCxnSpPr>
          <p:cNvPr id="8" name="Ευθεία γραμμή σύνδεσης 7"/>
          <p:cNvCxnSpPr/>
          <p:nvPr/>
        </p:nvCxnSpPr>
        <p:spPr>
          <a:xfrm>
            <a:off x="3209731" y="1343608"/>
            <a:ext cx="2537926" cy="0"/>
          </a:xfrm>
          <a:prstGeom prst="line">
            <a:avLst/>
          </a:prstGeom>
          <a:ln w="317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9" name="Ευθεία γραμμή σύνδεσης 8"/>
          <p:cNvCxnSpPr/>
          <p:nvPr/>
        </p:nvCxnSpPr>
        <p:spPr>
          <a:xfrm>
            <a:off x="3209731" y="1822580"/>
            <a:ext cx="2537926" cy="0"/>
          </a:xfrm>
          <a:prstGeom prst="line">
            <a:avLst/>
          </a:prstGeom>
          <a:ln w="317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0" name="Ευθεία γραμμή σύνδεσης 9"/>
          <p:cNvCxnSpPr/>
          <p:nvPr/>
        </p:nvCxnSpPr>
        <p:spPr>
          <a:xfrm flipV="1">
            <a:off x="3209731" y="2211355"/>
            <a:ext cx="3191069" cy="3110"/>
          </a:xfrm>
          <a:prstGeom prst="line">
            <a:avLst/>
          </a:prstGeom>
          <a:ln w="317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2" name="Ευθεία γραμμή σύνδεσης 11"/>
          <p:cNvCxnSpPr/>
          <p:nvPr/>
        </p:nvCxnSpPr>
        <p:spPr>
          <a:xfrm>
            <a:off x="3278155" y="2677884"/>
            <a:ext cx="3411894" cy="12443"/>
          </a:xfrm>
          <a:prstGeom prst="line">
            <a:avLst/>
          </a:prstGeom>
          <a:ln w="31750">
            <a:solidFill>
              <a:srgbClr val="FF0000"/>
            </a:solidFill>
          </a:ln>
        </p:spPr>
        <p:style>
          <a:lnRef idx="1">
            <a:schemeClr val="accent1"/>
          </a:lnRef>
          <a:fillRef idx="0">
            <a:schemeClr val="accent1"/>
          </a:fillRef>
          <a:effectRef idx="0">
            <a:schemeClr val="accent1"/>
          </a:effectRef>
          <a:fontRef idx="minor">
            <a:schemeClr val="tx1"/>
          </a:fontRef>
        </p:style>
      </p:cxnSp>
      <p:sp>
        <p:nvSpPr>
          <p:cNvPr id="14" name="Δεξιό βέλος 13"/>
          <p:cNvSpPr/>
          <p:nvPr/>
        </p:nvSpPr>
        <p:spPr>
          <a:xfrm>
            <a:off x="2594163" y="2933810"/>
            <a:ext cx="475610" cy="201276"/>
          </a:xfrm>
          <a:prstGeom prst="rightArrow">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
        <p:nvSpPr>
          <p:cNvPr id="15" name="Δεξιό βέλος 14"/>
          <p:cNvSpPr/>
          <p:nvPr/>
        </p:nvSpPr>
        <p:spPr>
          <a:xfrm>
            <a:off x="2594163" y="3406549"/>
            <a:ext cx="475610" cy="201276"/>
          </a:xfrm>
          <a:prstGeom prst="rightArrow">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
        <p:nvSpPr>
          <p:cNvPr id="16" name="Έλλειψη 15"/>
          <p:cNvSpPr/>
          <p:nvPr/>
        </p:nvSpPr>
        <p:spPr>
          <a:xfrm>
            <a:off x="5404021" y="3920434"/>
            <a:ext cx="1383957" cy="591931"/>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Tree>
    <p:extLst>
      <p:ext uri="{BB962C8B-B14F-4D97-AF65-F5344CB8AC3E}">
        <p14:creationId xmlns:p14="http://schemas.microsoft.com/office/powerpoint/2010/main" val="335433214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p:txBody>
          <a:bodyPr/>
          <a:lstStyle/>
          <a:p>
            <a:endParaRPr lang="el-GR"/>
          </a:p>
        </p:txBody>
      </p:sp>
      <p:sp>
        <p:nvSpPr>
          <p:cNvPr id="3" name="Θέση περιεχομένου 2"/>
          <p:cNvSpPr>
            <a:spLocks noGrp="1"/>
          </p:cNvSpPr>
          <p:nvPr>
            <p:ph idx="1"/>
          </p:nvPr>
        </p:nvSpPr>
        <p:spPr/>
        <p:txBody>
          <a:bodyPr/>
          <a:lstStyle/>
          <a:p>
            <a:endParaRPr lang="el-GR"/>
          </a:p>
        </p:txBody>
      </p:sp>
      <p:sp>
        <p:nvSpPr>
          <p:cNvPr id="4" name="Θέση αριθμού διαφάνειας 3"/>
          <p:cNvSpPr>
            <a:spLocks noGrp="1"/>
          </p:cNvSpPr>
          <p:nvPr>
            <p:ph type="sldNum" sz="quarter" idx="12"/>
          </p:nvPr>
        </p:nvSpPr>
        <p:spPr/>
        <p:txBody>
          <a:bodyPr/>
          <a:lstStyle/>
          <a:p>
            <a:pPr>
              <a:defRPr/>
            </a:pPr>
            <a:fld id="{15FE95E8-20E2-40CA-B935-A12566F43149}" type="slidenum">
              <a:rPr lang="el-GR" smtClean="0">
                <a:solidFill>
                  <a:prstClr val="black"/>
                </a:solidFill>
              </a:rPr>
              <a:pPr>
                <a:defRPr/>
              </a:pPr>
              <a:t>17</a:t>
            </a:fld>
            <a:endParaRPr lang="el-GR">
              <a:solidFill>
                <a:prstClr val="black"/>
              </a:solidFill>
            </a:endParaRPr>
          </a:p>
        </p:txBody>
      </p:sp>
      <p:pic>
        <p:nvPicPr>
          <p:cNvPr id="5" name="Εικόνα 4"/>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74421449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Θέση αριθμού διαφάνειας 3"/>
          <p:cNvSpPr>
            <a:spLocks noGrp="1"/>
          </p:cNvSpPr>
          <p:nvPr>
            <p:ph type="sldNum" sz="quarter" idx="12"/>
          </p:nvPr>
        </p:nvSpPr>
        <p:spPr/>
        <p:txBody>
          <a:bodyPr/>
          <a:lstStyle/>
          <a:p>
            <a:pPr>
              <a:defRPr/>
            </a:pPr>
            <a:fld id="{15FE95E8-20E2-40CA-B935-A12566F43149}" type="slidenum">
              <a:rPr lang="el-GR" smtClean="0"/>
              <a:pPr>
                <a:defRPr/>
              </a:pPr>
              <a:t>18</a:t>
            </a:fld>
            <a:endParaRPr lang="el-GR"/>
          </a:p>
        </p:txBody>
      </p:sp>
      <p:pic>
        <p:nvPicPr>
          <p:cNvPr id="2" name="Εικόνα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57435" y="3313568"/>
            <a:ext cx="3113314" cy="2144727"/>
          </a:xfrm>
          <a:prstGeom prst="rect">
            <a:avLst/>
          </a:prstGeom>
        </p:spPr>
      </p:pic>
      <p:sp>
        <p:nvSpPr>
          <p:cNvPr id="7" name="Επεξήγηση με στρογγυλεμένο παραλληλόγραμμο 6"/>
          <p:cNvSpPr/>
          <p:nvPr/>
        </p:nvSpPr>
        <p:spPr>
          <a:xfrm>
            <a:off x="3980282" y="1697384"/>
            <a:ext cx="2592533" cy="1616184"/>
          </a:xfrm>
          <a:prstGeom prst="wedgeRoundRectCallout">
            <a:avLst>
              <a:gd name="adj1" fmla="val -37560"/>
              <a:gd name="adj2" fmla="val 74421"/>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indent="0" algn="ctr" eaLnBrk="1" hangingPunct="1">
              <a:buNone/>
            </a:pPr>
            <a:r>
              <a:rPr lang="el-GR" sz="2000" b="1" dirty="0"/>
              <a:t>Πώς μπορώ να ενημερωθώ για τις διαθέσιμες θέσεις πρακτικής άσκησης?</a:t>
            </a:r>
            <a:r>
              <a:rPr lang="en-US" sz="2000" b="1" dirty="0"/>
              <a:t>  </a:t>
            </a:r>
            <a:endParaRPr lang="el-GR" sz="2000" b="1" dirty="0"/>
          </a:p>
        </p:txBody>
      </p:sp>
      <p:sp>
        <p:nvSpPr>
          <p:cNvPr id="8" name="Ψαλίδισμα μίας γωνίας του ορθογωνίου 7"/>
          <p:cNvSpPr/>
          <p:nvPr/>
        </p:nvSpPr>
        <p:spPr>
          <a:xfrm>
            <a:off x="6757712" y="3763727"/>
            <a:ext cx="3595963" cy="995881"/>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t>https://atlas.grnet.gr </a:t>
            </a:r>
            <a:endParaRPr lang="el-GR" sz="2800" b="1" dirty="0"/>
          </a:p>
        </p:txBody>
      </p:sp>
    </p:spTree>
    <p:extLst>
      <p:ext uri="{BB962C8B-B14F-4D97-AF65-F5344CB8AC3E}">
        <p14:creationId xmlns:p14="http://schemas.microsoft.com/office/powerpoint/2010/main" val="27602629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80">
                                          <p:stCondLst>
                                            <p:cond delay="0"/>
                                          </p:stCondLst>
                                        </p:cTn>
                                        <p:tgtEl>
                                          <p:spTgt spid="8"/>
                                        </p:tgtEl>
                                      </p:cBhvr>
                                    </p:animEffect>
                                    <p:anim calcmode="lin" valueType="num">
                                      <p:cBhvr>
                                        <p:cTn id="8" dur="1822"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8"/>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8"/>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8"/>
                                        </p:tgtEl>
                                        <p:attrNameLst>
                                          <p:attrName>ppt_y</p:attrName>
                                        </p:attrNameLst>
                                      </p:cBhvr>
                                      <p:tavLst>
                                        <p:tav tm="0" fmla="#ppt_y-sin(pi*$)/81">
                                          <p:val>
                                            <p:fltVal val="0"/>
                                          </p:val>
                                        </p:tav>
                                        <p:tav tm="100000">
                                          <p:val>
                                            <p:fltVal val="1"/>
                                          </p:val>
                                        </p:tav>
                                      </p:tavLst>
                                    </p:anim>
                                    <p:animScale>
                                      <p:cBhvr>
                                        <p:cTn id="13" dur="26">
                                          <p:stCondLst>
                                            <p:cond delay="650"/>
                                          </p:stCondLst>
                                        </p:cTn>
                                        <p:tgtEl>
                                          <p:spTgt spid="8"/>
                                        </p:tgtEl>
                                      </p:cBhvr>
                                      <p:to x="100000" y="60000"/>
                                    </p:animScale>
                                    <p:animScale>
                                      <p:cBhvr>
                                        <p:cTn id="14" dur="166" decel="50000">
                                          <p:stCondLst>
                                            <p:cond delay="676"/>
                                          </p:stCondLst>
                                        </p:cTn>
                                        <p:tgtEl>
                                          <p:spTgt spid="8"/>
                                        </p:tgtEl>
                                      </p:cBhvr>
                                      <p:to x="100000" y="100000"/>
                                    </p:animScale>
                                    <p:animScale>
                                      <p:cBhvr>
                                        <p:cTn id="15" dur="26">
                                          <p:stCondLst>
                                            <p:cond delay="1312"/>
                                          </p:stCondLst>
                                        </p:cTn>
                                        <p:tgtEl>
                                          <p:spTgt spid="8"/>
                                        </p:tgtEl>
                                      </p:cBhvr>
                                      <p:to x="100000" y="80000"/>
                                    </p:animScale>
                                    <p:animScale>
                                      <p:cBhvr>
                                        <p:cTn id="16" dur="166" decel="50000">
                                          <p:stCondLst>
                                            <p:cond delay="1338"/>
                                          </p:stCondLst>
                                        </p:cTn>
                                        <p:tgtEl>
                                          <p:spTgt spid="8"/>
                                        </p:tgtEl>
                                      </p:cBhvr>
                                      <p:to x="100000" y="100000"/>
                                    </p:animScale>
                                    <p:animScale>
                                      <p:cBhvr>
                                        <p:cTn id="17" dur="26">
                                          <p:stCondLst>
                                            <p:cond delay="1642"/>
                                          </p:stCondLst>
                                        </p:cTn>
                                        <p:tgtEl>
                                          <p:spTgt spid="8"/>
                                        </p:tgtEl>
                                      </p:cBhvr>
                                      <p:to x="100000" y="90000"/>
                                    </p:animScale>
                                    <p:animScale>
                                      <p:cBhvr>
                                        <p:cTn id="18" dur="166" decel="50000">
                                          <p:stCondLst>
                                            <p:cond delay="1668"/>
                                          </p:stCondLst>
                                        </p:cTn>
                                        <p:tgtEl>
                                          <p:spTgt spid="8"/>
                                        </p:tgtEl>
                                      </p:cBhvr>
                                      <p:to x="100000" y="100000"/>
                                    </p:animScale>
                                    <p:animScale>
                                      <p:cBhvr>
                                        <p:cTn id="19" dur="26">
                                          <p:stCondLst>
                                            <p:cond delay="1808"/>
                                          </p:stCondLst>
                                        </p:cTn>
                                        <p:tgtEl>
                                          <p:spTgt spid="8"/>
                                        </p:tgtEl>
                                      </p:cBhvr>
                                      <p:to x="100000" y="95000"/>
                                    </p:animScale>
                                    <p:animScale>
                                      <p:cBhvr>
                                        <p:cTn id="20" dur="166" decel="50000">
                                          <p:stCondLst>
                                            <p:cond delay="1834"/>
                                          </p:stCondLst>
                                        </p:cTn>
                                        <p:tgtEl>
                                          <p:spTgt spid="8"/>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p:txBody>
          <a:bodyPr/>
          <a:lstStyle/>
          <a:p>
            <a:r>
              <a:rPr lang="el-GR" dirty="0"/>
              <a:t>Ιδιωτικοί &amp; Δημόσιοι Φορείς</a:t>
            </a:r>
          </a:p>
        </p:txBody>
      </p:sp>
      <p:sp>
        <p:nvSpPr>
          <p:cNvPr id="3" name="Θέση περιεχομένου 2"/>
          <p:cNvSpPr>
            <a:spLocks noGrp="1"/>
          </p:cNvSpPr>
          <p:nvPr>
            <p:ph idx="1"/>
          </p:nvPr>
        </p:nvSpPr>
        <p:spPr/>
        <p:txBody>
          <a:bodyPr/>
          <a:lstStyle/>
          <a:p>
            <a:pPr marL="0" indent="0">
              <a:buNone/>
            </a:pPr>
            <a:r>
              <a:rPr lang="el-GR" b="1" u="sng" dirty="0"/>
              <a:t>Προσοχή στην επιλογή φορέα – Αναλογία Δημόσιου και Ιδιωτικού Φορέα!</a:t>
            </a:r>
          </a:p>
        </p:txBody>
      </p:sp>
      <p:sp>
        <p:nvSpPr>
          <p:cNvPr id="4" name="Θέση αριθμού διαφάνειας 3"/>
          <p:cNvSpPr>
            <a:spLocks noGrp="1"/>
          </p:cNvSpPr>
          <p:nvPr>
            <p:ph type="sldNum" sz="quarter" idx="12"/>
          </p:nvPr>
        </p:nvSpPr>
        <p:spPr/>
        <p:txBody>
          <a:bodyPr/>
          <a:lstStyle/>
          <a:p>
            <a:pPr>
              <a:defRPr/>
            </a:pPr>
            <a:fld id="{15FE95E8-20E2-40CA-B935-A12566F43149}" type="slidenum">
              <a:rPr lang="el-GR" smtClean="0">
                <a:solidFill>
                  <a:prstClr val="black"/>
                </a:solidFill>
              </a:rPr>
              <a:pPr>
                <a:defRPr/>
              </a:pPr>
              <a:t>19</a:t>
            </a:fld>
            <a:endParaRPr lang="el-GR">
              <a:solidFill>
                <a:prstClr val="black"/>
              </a:solidFill>
            </a:endParaRPr>
          </a:p>
        </p:txBody>
      </p:sp>
    </p:spTree>
    <p:extLst>
      <p:ext uri="{BB962C8B-B14F-4D97-AF65-F5344CB8AC3E}">
        <p14:creationId xmlns:p14="http://schemas.microsoft.com/office/powerpoint/2010/main" val="427316893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Θέση αριθμού διαφάνειας 7"/>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fontAlgn="base">
              <a:spcBef>
                <a:spcPct val="0"/>
              </a:spcBef>
              <a:spcAft>
                <a:spcPct val="0"/>
              </a:spcAft>
              <a:defRPr>
                <a:solidFill>
                  <a:schemeClr val="tx1"/>
                </a:solidFill>
                <a:latin typeface="Garamond" panose="02020404030301010803" pitchFamily="18" charset="0"/>
              </a:defRPr>
            </a:lvl6pPr>
            <a:lvl7pPr marL="2971800" indent="-228600" fontAlgn="base">
              <a:spcBef>
                <a:spcPct val="0"/>
              </a:spcBef>
              <a:spcAft>
                <a:spcPct val="0"/>
              </a:spcAft>
              <a:defRPr>
                <a:solidFill>
                  <a:schemeClr val="tx1"/>
                </a:solidFill>
                <a:latin typeface="Garamond" panose="02020404030301010803" pitchFamily="18" charset="0"/>
              </a:defRPr>
            </a:lvl7pPr>
            <a:lvl8pPr marL="3429000" indent="-228600" fontAlgn="base">
              <a:spcBef>
                <a:spcPct val="0"/>
              </a:spcBef>
              <a:spcAft>
                <a:spcPct val="0"/>
              </a:spcAft>
              <a:defRPr>
                <a:solidFill>
                  <a:schemeClr val="tx1"/>
                </a:solidFill>
                <a:latin typeface="Garamond" panose="02020404030301010803" pitchFamily="18" charset="0"/>
              </a:defRPr>
            </a:lvl8pPr>
            <a:lvl9pPr marL="3886200" indent="-228600" fontAlgn="base">
              <a:spcBef>
                <a:spcPct val="0"/>
              </a:spcBef>
              <a:spcAft>
                <a:spcPct val="0"/>
              </a:spcAft>
              <a:defRPr>
                <a:solidFill>
                  <a:schemeClr val="tx1"/>
                </a:solidFill>
                <a:latin typeface="Garamond" panose="02020404030301010803" pitchFamily="18" charset="0"/>
              </a:defRPr>
            </a:lvl9pPr>
          </a:lstStyle>
          <a:p>
            <a:pPr fontAlgn="base">
              <a:spcBef>
                <a:spcPct val="0"/>
              </a:spcBef>
              <a:spcAft>
                <a:spcPct val="0"/>
              </a:spcAft>
            </a:pPr>
            <a:fld id="{36D35852-AFF8-4B6F-996E-C4EB821FF1B5}" type="slidenum">
              <a:rPr lang="el-GR" altLang="el-GR"/>
              <a:pPr fontAlgn="base">
                <a:spcBef>
                  <a:spcPct val="0"/>
                </a:spcBef>
                <a:spcAft>
                  <a:spcPct val="0"/>
                </a:spcAft>
              </a:pPr>
              <a:t>20</a:t>
            </a:fld>
            <a:endParaRPr lang="el-GR" altLang="el-GR"/>
          </a:p>
        </p:txBody>
      </p:sp>
      <p:pic>
        <p:nvPicPr>
          <p:cNvPr id="24579" name="Εικόνα 9"/>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9525"/>
            <a:ext cx="1228407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Ραβδωτό δεξιό βέλος 10"/>
          <p:cNvSpPr/>
          <p:nvPr/>
        </p:nvSpPr>
        <p:spPr>
          <a:xfrm>
            <a:off x="7380288" y="1449388"/>
            <a:ext cx="554037" cy="268287"/>
          </a:xfrm>
          <a:prstGeom prst="striped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l-GR"/>
          </a:p>
        </p:txBody>
      </p:sp>
      <p:sp>
        <p:nvSpPr>
          <p:cNvPr id="13" name="9 - Έλλειψη"/>
          <p:cNvSpPr/>
          <p:nvPr/>
        </p:nvSpPr>
        <p:spPr>
          <a:xfrm>
            <a:off x="8081963" y="1319213"/>
            <a:ext cx="1139825" cy="398462"/>
          </a:xfrm>
          <a:prstGeom prst="ellipse">
            <a:avLst/>
          </a:prstGeom>
          <a:solidFill>
            <a:srgbClr val="FF0000">
              <a:alpha val="0"/>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l-GR"/>
          </a:p>
        </p:txBody>
      </p:sp>
    </p:spTree>
    <p:extLst>
      <p:ext uri="{BB962C8B-B14F-4D97-AF65-F5344CB8AC3E}">
        <p14:creationId xmlns:p14="http://schemas.microsoft.com/office/powerpoint/2010/main" val="2810714389"/>
      </p:ext>
    </p:extLst>
  </p:cSld>
  <p:clrMapOvr>
    <a:masterClrMapping/>
  </p:clrMapOvr>
  <p:transition>
    <p:dissolv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Τίτλος 1"/>
          <p:cNvSpPr>
            <a:spLocks noGrp="1"/>
          </p:cNvSpPr>
          <p:nvPr>
            <p:ph type="title"/>
          </p:nvPr>
        </p:nvSpPr>
        <p:spPr/>
        <p:txBody>
          <a:bodyPr/>
          <a:lstStyle/>
          <a:p>
            <a:endParaRPr lang="el-GR" altLang="el-GR">
              <a:ln>
                <a:noFill/>
              </a:ln>
            </a:endParaRPr>
          </a:p>
        </p:txBody>
      </p:sp>
      <p:sp>
        <p:nvSpPr>
          <p:cNvPr id="25603" name="Θέση περιεχομένου 2"/>
          <p:cNvSpPr>
            <a:spLocks noGrp="1"/>
          </p:cNvSpPr>
          <p:nvPr>
            <p:ph idx="1"/>
          </p:nvPr>
        </p:nvSpPr>
        <p:spPr/>
        <p:txBody>
          <a:bodyPr/>
          <a:lstStyle/>
          <a:p>
            <a:endParaRPr lang="el-GR" altLang="el-GR"/>
          </a:p>
        </p:txBody>
      </p:sp>
      <p:sp>
        <p:nvSpPr>
          <p:cNvPr id="25605" name="Θέση αριθμού διαφάνειας 6"/>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fontAlgn="base">
              <a:spcBef>
                <a:spcPct val="0"/>
              </a:spcBef>
              <a:spcAft>
                <a:spcPct val="0"/>
              </a:spcAft>
              <a:defRPr>
                <a:solidFill>
                  <a:schemeClr val="tx1"/>
                </a:solidFill>
                <a:latin typeface="Garamond" panose="02020404030301010803" pitchFamily="18" charset="0"/>
              </a:defRPr>
            </a:lvl6pPr>
            <a:lvl7pPr marL="2971800" indent="-228600" fontAlgn="base">
              <a:spcBef>
                <a:spcPct val="0"/>
              </a:spcBef>
              <a:spcAft>
                <a:spcPct val="0"/>
              </a:spcAft>
              <a:defRPr>
                <a:solidFill>
                  <a:schemeClr val="tx1"/>
                </a:solidFill>
                <a:latin typeface="Garamond" panose="02020404030301010803" pitchFamily="18" charset="0"/>
              </a:defRPr>
            </a:lvl7pPr>
            <a:lvl8pPr marL="3429000" indent="-228600" fontAlgn="base">
              <a:spcBef>
                <a:spcPct val="0"/>
              </a:spcBef>
              <a:spcAft>
                <a:spcPct val="0"/>
              </a:spcAft>
              <a:defRPr>
                <a:solidFill>
                  <a:schemeClr val="tx1"/>
                </a:solidFill>
                <a:latin typeface="Garamond" panose="02020404030301010803" pitchFamily="18" charset="0"/>
              </a:defRPr>
            </a:lvl8pPr>
            <a:lvl9pPr marL="3886200" indent="-228600" fontAlgn="base">
              <a:spcBef>
                <a:spcPct val="0"/>
              </a:spcBef>
              <a:spcAft>
                <a:spcPct val="0"/>
              </a:spcAft>
              <a:defRPr>
                <a:solidFill>
                  <a:schemeClr val="tx1"/>
                </a:solidFill>
                <a:latin typeface="Garamond" panose="02020404030301010803" pitchFamily="18" charset="0"/>
              </a:defRPr>
            </a:lvl9pPr>
          </a:lstStyle>
          <a:p>
            <a:pPr fontAlgn="base">
              <a:spcBef>
                <a:spcPct val="0"/>
              </a:spcBef>
              <a:spcAft>
                <a:spcPct val="0"/>
              </a:spcAft>
            </a:pPr>
            <a:fld id="{9A340AF3-F312-482A-B5B9-B9D75334EA8D}" type="slidenum">
              <a:rPr lang="el-GR" altLang="el-GR"/>
              <a:pPr fontAlgn="base">
                <a:spcBef>
                  <a:spcPct val="0"/>
                </a:spcBef>
                <a:spcAft>
                  <a:spcPct val="0"/>
                </a:spcAft>
              </a:pPr>
              <a:t>21</a:t>
            </a:fld>
            <a:endParaRPr lang="el-GR" altLang="el-GR"/>
          </a:p>
        </p:txBody>
      </p:sp>
      <p:pic>
        <p:nvPicPr>
          <p:cNvPr id="25604" name="Εικόνα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1905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9 - Έλλειψη"/>
          <p:cNvSpPr/>
          <p:nvPr/>
        </p:nvSpPr>
        <p:spPr>
          <a:xfrm>
            <a:off x="6299200" y="3032125"/>
            <a:ext cx="2143125" cy="533400"/>
          </a:xfrm>
          <a:prstGeom prst="ellipse">
            <a:avLst/>
          </a:prstGeom>
          <a:solidFill>
            <a:srgbClr val="FF0000">
              <a:alpha val="0"/>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l-GR"/>
          </a:p>
        </p:txBody>
      </p:sp>
      <p:sp>
        <p:nvSpPr>
          <p:cNvPr id="8" name="Ραβδωτό δεξιό βέλος 7"/>
          <p:cNvSpPr/>
          <p:nvPr/>
        </p:nvSpPr>
        <p:spPr>
          <a:xfrm rot="10800000">
            <a:off x="7888288" y="1819275"/>
            <a:ext cx="554037" cy="268288"/>
          </a:xfrm>
          <a:prstGeom prst="striped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l-GR"/>
          </a:p>
        </p:txBody>
      </p:sp>
    </p:spTree>
    <p:extLst>
      <p:ext uri="{BB962C8B-B14F-4D97-AF65-F5344CB8AC3E}">
        <p14:creationId xmlns:p14="http://schemas.microsoft.com/office/powerpoint/2010/main" val="321912799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1 - Τίτλος"/>
          <p:cNvSpPr>
            <a:spLocks noGrp="1"/>
          </p:cNvSpPr>
          <p:nvPr>
            <p:ph type="title"/>
          </p:nvPr>
        </p:nvSpPr>
        <p:spPr/>
        <p:txBody>
          <a:bodyPr/>
          <a:lstStyle/>
          <a:p>
            <a:endParaRPr lang="el-GR" altLang="el-GR">
              <a:ln>
                <a:noFill/>
              </a:ln>
            </a:endParaRPr>
          </a:p>
        </p:txBody>
      </p:sp>
      <p:sp>
        <p:nvSpPr>
          <p:cNvPr id="27651" name="2 - Θέση περιεχομένου"/>
          <p:cNvSpPr>
            <a:spLocks noGrp="1"/>
          </p:cNvSpPr>
          <p:nvPr>
            <p:ph idx="1"/>
          </p:nvPr>
        </p:nvSpPr>
        <p:spPr/>
        <p:txBody>
          <a:bodyPr/>
          <a:lstStyle/>
          <a:p>
            <a:endParaRPr lang="el-GR" altLang="el-GR"/>
          </a:p>
        </p:txBody>
      </p:sp>
      <p:sp>
        <p:nvSpPr>
          <p:cNvPr id="27652" name="3 - Θέση αριθμού διαφάνειας"/>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fontAlgn="base">
              <a:spcBef>
                <a:spcPct val="0"/>
              </a:spcBef>
              <a:spcAft>
                <a:spcPct val="0"/>
              </a:spcAft>
              <a:defRPr>
                <a:solidFill>
                  <a:schemeClr val="tx1"/>
                </a:solidFill>
                <a:latin typeface="Garamond" panose="02020404030301010803" pitchFamily="18" charset="0"/>
              </a:defRPr>
            </a:lvl6pPr>
            <a:lvl7pPr marL="2971800" indent="-228600" fontAlgn="base">
              <a:spcBef>
                <a:spcPct val="0"/>
              </a:spcBef>
              <a:spcAft>
                <a:spcPct val="0"/>
              </a:spcAft>
              <a:defRPr>
                <a:solidFill>
                  <a:schemeClr val="tx1"/>
                </a:solidFill>
                <a:latin typeface="Garamond" panose="02020404030301010803" pitchFamily="18" charset="0"/>
              </a:defRPr>
            </a:lvl7pPr>
            <a:lvl8pPr marL="3429000" indent="-228600" fontAlgn="base">
              <a:spcBef>
                <a:spcPct val="0"/>
              </a:spcBef>
              <a:spcAft>
                <a:spcPct val="0"/>
              </a:spcAft>
              <a:defRPr>
                <a:solidFill>
                  <a:schemeClr val="tx1"/>
                </a:solidFill>
                <a:latin typeface="Garamond" panose="02020404030301010803" pitchFamily="18" charset="0"/>
              </a:defRPr>
            </a:lvl8pPr>
            <a:lvl9pPr marL="3886200" indent="-228600" fontAlgn="base">
              <a:spcBef>
                <a:spcPct val="0"/>
              </a:spcBef>
              <a:spcAft>
                <a:spcPct val="0"/>
              </a:spcAft>
              <a:defRPr>
                <a:solidFill>
                  <a:schemeClr val="tx1"/>
                </a:solidFill>
                <a:latin typeface="Garamond" panose="02020404030301010803" pitchFamily="18" charset="0"/>
              </a:defRPr>
            </a:lvl9pPr>
          </a:lstStyle>
          <a:p>
            <a:pPr fontAlgn="base">
              <a:spcBef>
                <a:spcPct val="0"/>
              </a:spcBef>
              <a:spcAft>
                <a:spcPct val="0"/>
              </a:spcAft>
            </a:pPr>
            <a:fld id="{DAFFAE13-2479-4DF3-B920-70EC6636F1A6}" type="slidenum">
              <a:rPr lang="el-GR" altLang="el-GR">
                <a:latin typeface="Arial" panose="020B0604020202020204" pitchFamily="34" charset="0"/>
                <a:cs typeface="Arial" panose="020B0604020202020204" pitchFamily="34" charset="0"/>
              </a:rPr>
              <a:pPr fontAlgn="base">
                <a:spcBef>
                  <a:spcPct val="0"/>
                </a:spcBef>
                <a:spcAft>
                  <a:spcPct val="0"/>
                </a:spcAft>
              </a:pPr>
              <a:t>22</a:t>
            </a:fld>
            <a:endParaRPr lang="el-GR" altLang="el-GR">
              <a:latin typeface="Arial" panose="020B0604020202020204" pitchFamily="34" charset="0"/>
              <a:cs typeface="Arial" panose="020B0604020202020204" pitchFamily="34" charset="0"/>
            </a:endParaRPr>
          </a:p>
        </p:txBody>
      </p:sp>
      <p:pic>
        <p:nvPicPr>
          <p:cNvPr id="27653" name="4 - Εικόνα"/>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 Δεξιό βέλος"/>
          <p:cNvSpPr/>
          <p:nvPr/>
        </p:nvSpPr>
        <p:spPr>
          <a:xfrm rot="10800000">
            <a:off x="7951788" y="2557463"/>
            <a:ext cx="720725" cy="431800"/>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l-GR"/>
          </a:p>
        </p:txBody>
      </p:sp>
    </p:spTree>
    <p:extLst>
      <p:ext uri="{BB962C8B-B14F-4D97-AF65-F5344CB8AC3E}">
        <p14:creationId xmlns:p14="http://schemas.microsoft.com/office/powerpoint/2010/main" val="139676710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5" name="4 - Θέση περιεχομένου"/>
          <p:cNvPicPr>
            <a:picLocks noGrp="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12192000" cy="6858000"/>
          </a:xfrm>
        </p:spPr>
      </p:pic>
      <p:sp>
        <p:nvSpPr>
          <p:cNvPr id="28674" name="3 - Θέση αριθμού διαφάνειας"/>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fontAlgn="base">
              <a:spcBef>
                <a:spcPct val="0"/>
              </a:spcBef>
              <a:spcAft>
                <a:spcPct val="0"/>
              </a:spcAft>
              <a:defRPr>
                <a:solidFill>
                  <a:schemeClr val="tx1"/>
                </a:solidFill>
                <a:latin typeface="Garamond" panose="02020404030301010803" pitchFamily="18" charset="0"/>
              </a:defRPr>
            </a:lvl6pPr>
            <a:lvl7pPr marL="2971800" indent="-228600" fontAlgn="base">
              <a:spcBef>
                <a:spcPct val="0"/>
              </a:spcBef>
              <a:spcAft>
                <a:spcPct val="0"/>
              </a:spcAft>
              <a:defRPr>
                <a:solidFill>
                  <a:schemeClr val="tx1"/>
                </a:solidFill>
                <a:latin typeface="Garamond" panose="02020404030301010803" pitchFamily="18" charset="0"/>
              </a:defRPr>
            </a:lvl7pPr>
            <a:lvl8pPr marL="3429000" indent="-228600" fontAlgn="base">
              <a:spcBef>
                <a:spcPct val="0"/>
              </a:spcBef>
              <a:spcAft>
                <a:spcPct val="0"/>
              </a:spcAft>
              <a:defRPr>
                <a:solidFill>
                  <a:schemeClr val="tx1"/>
                </a:solidFill>
                <a:latin typeface="Garamond" panose="02020404030301010803" pitchFamily="18" charset="0"/>
              </a:defRPr>
            </a:lvl8pPr>
            <a:lvl9pPr marL="3886200" indent="-228600" fontAlgn="base">
              <a:spcBef>
                <a:spcPct val="0"/>
              </a:spcBef>
              <a:spcAft>
                <a:spcPct val="0"/>
              </a:spcAft>
              <a:defRPr>
                <a:solidFill>
                  <a:schemeClr val="tx1"/>
                </a:solidFill>
                <a:latin typeface="Garamond" panose="02020404030301010803" pitchFamily="18" charset="0"/>
              </a:defRPr>
            </a:lvl9pPr>
          </a:lstStyle>
          <a:p>
            <a:pPr fontAlgn="base">
              <a:spcBef>
                <a:spcPct val="0"/>
              </a:spcBef>
              <a:spcAft>
                <a:spcPct val="0"/>
              </a:spcAft>
            </a:pPr>
            <a:fld id="{103633C8-EA40-4070-A587-1F06AA6AA0A5}" type="slidenum">
              <a:rPr lang="el-GR" altLang="el-GR">
                <a:latin typeface="Arial" panose="020B0604020202020204" pitchFamily="34" charset="0"/>
                <a:cs typeface="Arial" panose="020B0604020202020204" pitchFamily="34" charset="0"/>
              </a:rPr>
              <a:pPr fontAlgn="base">
                <a:spcBef>
                  <a:spcPct val="0"/>
                </a:spcBef>
                <a:spcAft>
                  <a:spcPct val="0"/>
                </a:spcAft>
              </a:pPr>
              <a:t>23</a:t>
            </a:fld>
            <a:endParaRPr lang="el-GR" altLang="el-GR">
              <a:latin typeface="Arial" panose="020B0604020202020204" pitchFamily="34" charset="0"/>
              <a:cs typeface="Arial" panose="020B0604020202020204" pitchFamily="34" charset="0"/>
            </a:endParaRPr>
          </a:p>
        </p:txBody>
      </p:sp>
      <p:sp>
        <p:nvSpPr>
          <p:cNvPr id="28676" name="5 - TextBox"/>
          <p:cNvSpPr txBox="1">
            <a:spLocks noChangeArrowheads="1"/>
          </p:cNvSpPr>
          <p:nvPr/>
        </p:nvSpPr>
        <p:spPr bwMode="auto">
          <a:xfrm>
            <a:off x="9113838" y="1428750"/>
            <a:ext cx="2089150" cy="3416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fontAlgn="base">
              <a:spcBef>
                <a:spcPct val="0"/>
              </a:spcBef>
              <a:spcAft>
                <a:spcPct val="0"/>
              </a:spcAft>
              <a:defRPr>
                <a:solidFill>
                  <a:schemeClr val="tx1"/>
                </a:solidFill>
                <a:latin typeface="Garamond" panose="02020404030301010803" pitchFamily="18" charset="0"/>
              </a:defRPr>
            </a:lvl6pPr>
            <a:lvl7pPr marL="2971800" indent="-228600" fontAlgn="base">
              <a:spcBef>
                <a:spcPct val="0"/>
              </a:spcBef>
              <a:spcAft>
                <a:spcPct val="0"/>
              </a:spcAft>
              <a:defRPr>
                <a:solidFill>
                  <a:schemeClr val="tx1"/>
                </a:solidFill>
                <a:latin typeface="Garamond" panose="02020404030301010803" pitchFamily="18" charset="0"/>
              </a:defRPr>
            </a:lvl7pPr>
            <a:lvl8pPr marL="3429000" indent="-228600" fontAlgn="base">
              <a:spcBef>
                <a:spcPct val="0"/>
              </a:spcBef>
              <a:spcAft>
                <a:spcPct val="0"/>
              </a:spcAft>
              <a:defRPr>
                <a:solidFill>
                  <a:schemeClr val="tx1"/>
                </a:solidFill>
                <a:latin typeface="Garamond" panose="02020404030301010803" pitchFamily="18" charset="0"/>
              </a:defRPr>
            </a:lvl8pPr>
            <a:lvl9pPr marL="3886200" indent="-228600" fontAlgn="base">
              <a:spcBef>
                <a:spcPct val="0"/>
              </a:spcBef>
              <a:spcAft>
                <a:spcPct val="0"/>
              </a:spcAft>
              <a:defRPr>
                <a:solidFill>
                  <a:schemeClr val="tx1"/>
                </a:solidFill>
                <a:latin typeface="Garamond" panose="02020404030301010803" pitchFamily="18" charset="0"/>
              </a:defRPr>
            </a:lvl9pPr>
          </a:lstStyle>
          <a:p>
            <a:pPr eaLnBrk="1" hangingPunct="1"/>
            <a:r>
              <a:rPr lang="el-GR" altLang="el-GR" dirty="0">
                <a:latin typeface="Arial" panose="020B0604020202020204" pitchFamily="34" charset="0"/>
                <a:cs typeface="Arial" panose="020B0604020202020204" pitchFamily="34" charset="0"/>
              </a:rPr>
              <a:t>Θα κάνετε εισαγωγή στην πλατφόρμα χρησιμοποιώντας τα στοιχεία του </a:t>
            </a:r>
            <a:r>
              <a:rPr lang="en-US" altLang="el-GR" dirty="0">
                <a:latin typeface="Arial" panose="020B0604020202020204" pitchFamily="34" charset="0"/>
                <a:cs typeface="Arial" panose="020B0604020202020204" pitchFamily="34" charset="0"/>
              </a:rPr>
              <a:t>webmail.</a:t>
            </a:r>
          </a:p>
          <a:p>
            <a:pPr eaLnBrk="1" hangingPunct="1"/>
            <a:endParaRPr lang="en-US" altLang="el-GR" dirty="0">
              <a:latin typeface="Arial" panose="020B0604020202020204" pitchFamily="34" charset="0"/>
              <a:cs typeface="Arial" panose="020B0604020202020204" pitchFamily="34" charset="0"/>
            </a:endParaRPr>
          </a:p>
          <a:p>
            <a:pPr eaLnBrk="1" hangingPunct="1"/>
            <a:r>
              <a:rPr lang="el-GR" altLang="el-GR" dirty="0">
                <a:latin typeface="Arial" panose="020B0604020202020204" pitchFamily="34" charset="0"/>
                <a:cs typeface="Arial" panose="020B0604020202020204" pitchFamily="34" charset="0"/>
              </a:rPr>
              <a:t>Όνομα χρήστη:</a:t>
            </a:r>
          </a:p>
          <a:p>
            <a:pPr eaLnBrk="1" hangingPunct="1"/>
            <a:r>
              <a:rPr lang="en-US" altLang="el-GR" dirty="0" err="1">
                <a:solidFill>
                  <a:srgbClr val="0070C0"/>
                </a:solidFill>
                <a:latin typeface="Arial" panose="020B0604020202020204" pitchFamily="34" charset="0"/>
                <a:cs typeface="Arial" panose="020B0604020202020204" pitchFamily="34" charset="0"/>
              </a:rPr>
              <a:t>xxxxxxx</a:t>
            </a:r>
            <a:endParaRPr lang="en-US" altLang="el-GR" dirty="0">
              <a:solidFill>
                <a:srgbClr val="0070C0"/>
              </a:solidFill>
              <a:latin typeface="Arial" panose="020B0604020202020204" pitchFamily="34" charset="0"/>
              <a:cs typeface="Arial" panose="020B0604020202020204" pitchFamily="34" charset="0"/>
            </a:endParaRPr>
          </a:p>
          <a:p>
            <a:pPr eaLnBrk="1" hangingPunct="1"/>
            <a:endParaRPr lang="en-US" altLang="el-GR" dirty="0">
              <a:latin typeface="Arial" panose="020B0604020202020204" pitchFamily="34" charset="0"/>
              <a:cs typeface="Arial" panose="020B0604020202020204" pitchFamily="34" charset="0"/>
            </a:endParaRPr>
          </a:p>
          <a:p>
            <a:pPr eaLnBrk="1" hangingPunct="1"/>
            <a:r>
              <a:rPr lang="el-GR" altLang="el-GR" dirty="0">
                <a:latin typeface="Arial" panose="020B0604020202020204" pitchFamily="34" charset="0"/>
                <a:cs typeface="Arial" panose="020B0604020202020204" pitchFamily="34" charset="0"/>
              </a:rPr>
              <a:t>Συνθηματικό:</a:t>
            </a:r>
          </a:p>
          <a:p>
            <a:pPr eaLnBrk="1" hangingPunct="1"/>
            <a:r>
              <a:rPr lang="en-US" altLang="el-GR" dirty="0" err="1">
                <a:solidFill>
                  <a:srgbClr val="0070C0"/>
                </a:solidFill>
                <a:latin typeface="Arial" panose="020B0604020202020204" pitchFamily="34" charset="0"/>
                <a:cs typeface="Arial" panose="020B0604020202020204" pitchFamily="34" charset="0"/>
              </a:rPr>
              <a:t>xxxxxxx</a:t>
            </a:r>
            <a:endParaRPr lang="el-GR" altLang="el-GR" dirty="0">
              <a:solidFill>
                <a:srgbClr val="0070C0"/>
              </a:solidFill>
              <a:latin typeface="Arial" panose="020B0604020202020204" pitchFamily="34" charset="0"/>
              <a:cs typeface="Arial" panose="020B0604020202020204" pitchFamily="34" charset="0"/>
            </a:endParaRPr>
          </a:p>
        </p:txBody>
      </p:sp>
      <p:sp>
        <p:nvSpPr>
          <p:cNvPr id="5" name="4 - Δεξιό βέλος"/>
          <p:cNvSpPr/>
          <p:nvPr/>
        </p:nvSpPr>
        <p:spPr>
          <a:xfrm rot="10800000">
            <a:off x="8170863" y="2303463"/>
            <a:ext cx="647700" cy="288925"/>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l-GR"/>
          </a:p>
        </p:txBody>
      </p:sp>
    </p:spTree>
    <p:extLst>
      <p:ext uri="{BB962C8B-B14F-4D97-AF65-F5344CB8AC3E}">
        <p14:creationId xmlns:p14="http://schemas.microsoft.com/office/powerpoint/2010/main" val="21909118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Τίτλος 1"/>
          <p:cNvSpPr>
            <a:spLocks noGrp="1"/>
          </p:cNvSpPr>
          <p:nvPr>
            <p:ph type="title"/>
          </p:nvPr>
        </p:nvSpPr>
        <p:spPr/>
        <p:txBody>
          <a:bodyPr/>
          <a:lstStyle/>
          <a:p>
            <a:endParaRPr lang="el-GR" altLang="el-GR">
              <a:ln>
                <a:noFill/>
              </a:ln>
            </a:endParaRPr>
          </a:p>
        </p:txBody>
      </p:sp>
      <p:sp>
        <p:nvSpPr>
          <p:cNvPr id="32771" name="Θέση περιεχομένου 2"/>
          <p:cNvSpPr>
            <a:spLocks noGrp="1"/>
          </p:cNvSpPr>
          <p:nvPr>
            <p:ph idx="1"/>
          </p:nvPr>
        </p:nvSpPr>
        <p:spPr/>
        <p:txBody>
          <a:bodyPr/>
          <a:lstStyle/>
          <a:p>
            <a:endParaRPr lang="el-GR" altLang="el-GR"/>
          </a:p>
        </p:txBody>
      </p:sp>
      <p:sp>
        <p:nvSpPr>
          <p:cNvPr id="32773" name="Θέση αριθμού διαφάνειας 9"/>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fontAlgn="base">
              <a:spcBef>
                <a:spcPct val="0"/>
              </a:spcBef>
              <a:spcAft>
                <a:spcPct val="0"/>
              </a:spcAft>
              <a:defRPr>
                <a:solidFill>
                  <a:schemeClr val="tx1"/>
                </a:solidFill>
                <a:latin typeface="Garamond" panose="02020404030301010803" pitchFamily="18" charset="0"/>
              </a:defRPr>
            </a:lvl6pPr>
            <a:lvl7pPr marL="2971800" indent="-228600" fontAlgn="base">
              <a:spcBef>
                <a:spcPct val="0"/>
              </a:spcBef>
              <a:spcAft>
                <a:spcPct val="0"/>
              </a:spcAft>
              <a:defRPr>
                <a:solidFill>
                  <a:schemeClr val="tx1"/>
                </a:solidFill>
                <a:latin typeface="Garamond" panose="02020404030301010803" pitchFamily="18" charset="0"/>
              </a:defRPr>
            </a:lvl7pPr>
            <a:lvl8pPr marL="3429000" indent="-228600" fontAlgn="base">
              <a:spcBef>
                <a:spcPct val="0"/>
              </a:spcBef>
              <a:spcAft>
                <a:spcPct val="0"/>
              </a:spcAft>
              <a:defRPr>
                <a:solidFill>
                  <a:schemeClr val="tx1"/>
                </a:solidFill>
                <a:latin typeface="Garamond" panose="02020404030301010803" pitchFamily="18" charset="0"/>
              </a:defRPr>
            </a:lvl8pPr>
            <a:lvl9pPr marL="3886200" indent="-228600" fontAlgn="base">
              <a:spcBef>
                <a:spcPct val="0"/>
              </a:spcBef>
              <a:spcAft>
                <a:spcPct val="0"/>
              </a:spcAft>
              <a:defRPr>
                <a:solidFill>
                  <a:schemeClr val="tx1"/>
                </a:solidFill>
                <a:latin typeface="Garamond" panose="02020404030301010803" pitchFamily="18" charset="0"/>
              </a:defRPr>
            </a:lvl9pPr>
          </a:lstStyle>
          <a:p>
            <a:pPr fontAlgn="base">
              <a:spcBef>
                <a:spcPct val="0"/>
              </a:spcBef>
              <a:spcAft>
                <a:spcPct val="0"/>
              </a:spcAft>
            </a:pPr>
            <a:fld id="{30C8150B-19A3-470F-894D-8BF6D91140CA}" type="slidenum">
              <a:rPr lang="el-GR" altLang="el-GR"/>
              <a:pPr fontAlgn="base">
                <a:spcBef>
                  <a:spcPct val="0"/>
                </a:spcBef>
                <a:spcAft>
                  <a:spcPct val="0"/>
                </a:spcAft>
              </a:pPr>
              <a:t>24</a:t>
            </a:fld>
            <a:endParaRPr lang="el-GR" altLang="el-GR"/>
          </a:p>
        </p:txBody>
      </p:sp>
      <p:pic>
        <p:nvPicPr>
          <p:cNvPr id="32772" name="Εικόνα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26988"/>
            <a:ext cx="122936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9 - Έλλειψη"/>
          <p:cNvSpPr/>
          <p:nvPr/>
        </p:nvSpPr>
        <p:spPr>
          <a:xfrm>
            <a:off x="4729163" y="2687638"/>
            <a:ext cx="733425" cy="222250"/>
          </a:xfrm>
          <a:prstGeom prst="ellipse">
            <a:avLst/>
          </a:prstGeom>
          <a:solidFill>
            <a:srgbClr val="FF0000">
              <a:alpha val="0"/>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l-GR"/>
          </a:p>
        </p:txBody>
      </p:sp>
      <p:sp>
        <p:nvSpPr>
          <p:cNvPr id="12" name="9 - Έλλειψη"/>
          <p:cNvSpPr/>
          <p:nvPr/>
        </p:nvSpPr>
        <p:spPr>
          <a:xfrm>
            <a:off x="4729163" y="2909888"/>
            <a:ext cx="804862" cy="276225"/>
          </a:xfrm>
          <a:prstGeom prst="ellipse">
            <a:avLst/>
          </a:prstGeom>
          <a:solidFill>
            <a:srgbClr val="FF0000">
              <a:alpha val="0"/>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l-GR"/>
          </a:p>
        </p:txBody>
      </p:sp>
      <p:sp>
        <p:nvSpPr>
          <p:cNvPr id="13" name="9 - Έλλειψη"/>
          <p:cNvSpPr/>
          <p:nvPr/>
        </p:nvSpPr>
        <p:spPr>
          <a:xfrm>
            <a:off x="4729163" y="3151188"/>
            <a:ext cx="1089025" cy="306387"/>
          </a:xfrm>
          <a:prstGeom prst="ellipse">
            <a:avLst/>
          </a:prstGeom>
          <a:solidFill>
            <a:srgbClr val="FF0000">
              <a:alpha val="0"/>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l-GR"/>
          </a:p>
        </p:txBody>
      </p:sp>
      <p:sp>
        <p:nvSpPr>
          <p:cNvPr id="14" name="9 - Έλλειψη"/>
          <p:cNvSpPr/>
          <p:nvPr/>
        </p:nvSpPr>
        <p:spPr>
          <a:xfrm>
            <a:off x="4729163" y="3425825"/>
            <a:ext cx="1089025" cy="306388"/>
          </a:xfrm>
          <a:prstGeom prst="ellipse">
            <a:avLst/>
          </a:prstGeom>
          <a:solidFill>
            <a:srgbClr val="FF0000">
              <a:alpha val="0"/>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l-GR"/>
          </a:p>
        </p:txBody>
      </p:sp>
    </p:spTree>
    <p:extLst>
      <p:ext uri="{BB962C8B-B14F-4D97-AF65-F5344CB8AC3E}">
        <p14:creationId xmlns:p14="http://schemas.microsoft.com/office/powerpoint/2010/main" val="31104381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randombar(horizontal)">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randombar(horizontal)">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randombar(horizontal)">
                                      <p:cBhvr>
                                        <p:cTn id="17" dur="500"/>
                                        <p:tgtEl>
                                          <p:spTgt spid="13"/>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randombar(horizontal)">
                                      <p:cBhvr>
                                        <p:cTn id="2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1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Τίτλος 1"/>
          <p:cNvSpPr>
            <a:spLocks noGrp="1"/>
          </p:cNvSpPr>
          <p:nvPr>
            <p:ph type="title"/>
          </p:nvPr>
        </p:nvSpPr>
        <p:spPr/>
        <p:txBody>
          <a:bodyPr/>
          <a:lstStyle/>
          <a:p>
            <a:endParaRPr lang="el-GR" altLang="el-GR">
              <a:ln>
                <a:noFill/>
              </a:ln>
            </a:endParaRPr>
          </a:p>
        </p:txBody>
      </p:sp>
      <p:sp>
        <p:nvSpPr>
          <p:cNvPr id="33795" name="Θέση περιεχομένου 2"/>
          <p:cNvSpPr>
            <a:spLocks noGrp="1"/>
          </p:cNvSpPr>
          <p:nvPr>
            <p:ph idx="1"/>
          </p:nvPr>
        </p:nvSpPr>
        <p:spPr/>
        <p:txBody>
          <a:bodyPr/>
          <a:lstStyle/>
          <a:p>
            <a:endParaRPr lang="el-GR" altLang="el-GR"/>
          </a:p>
        </p:txBody>
      </p:sp>
      <p:sp>
        <p:nvSpPr>
          <p:cNvPr id="33798" name="Θέση αριθμού διαφάνειας 7"/>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fontAlgn="base">
              <a:spcBef>
                <a:spcPct val="0"/>
              </a:spcBef>
              <a:spcAft>
                <a:spcPct val="0"/>
              </a:spcAft>
              <a:defRPr>
                <a:solidFill>
                  <a:schemeClr val="tx1"/>
                </a:solidFill>
                <a:latin typeface="Garamond" panose="02020404030301010803" pitchFamily="18" charset="0"/>
              </a:defRPr>
            </a:lvl6pPr>
            <a:lvl7pPr marL="2971800" indent="-228600" fontAlgn="base">
              <a:spcBef>
                <a:spcPct val="0"/>
              </a:spcBef>
              <a:spcAft>
                <a:spcPct val="0"/>
              </a:spcAft>
              <a:defRPr>
                <a:solidFill>
                  <a:schemeClr val="tx1"/>
                </a:solidFill>
                <a:latin typeface="Garamond" panose="02020404030301010803" pitchFamily="18" charset="0"/>
              </a:defRPr>
            </a:lvl7pPr>
            <a:lvl8pPr marL="3429000" indent="-228600" fontAlgn="base">
              <a:spcBef>
                <a:spcPct val="0"/>
              </a:spcBef>
              <a:spcAft>
                <a:spcPct val="0"/>
              </a:spcAft>
              <a:defRPr>
                <a:solidFill>
                  <a:schemeClr val="tx1"/>
                </a:solidFill>
                <a:latin typeface="Garamond" panose="02020404030301010803" pitchFamily="18" charset="0"/>
              </a:defRPr>
            </a:lvl8pPr>
            <a:lvl9pPr marL="3886200" indent="-228600" fontAlgn="base">
              <a:spcBef>
                <a:spcPct val="0"/>
              </a:spcBef>
              <a:spcAft>
                <a:spcPct val="0"/>
              </a:spcAft>
              <a:defRPr>
                <a:solidFill>
                  <a:schemeClr val="tx1"/>
                </a:solidFill>
                <a:latin typeface="Garamond" panose="02020404030301010803" pitchFamily="18" charset="0"/>
              </a:defRPr>
            </a:lvl9pPr>
          </a:lstStyle>
          <a:p>
            <a:pPr fontAlgn="base">
              <a:spcBef>
                <a:spcPct val="0"/>
              </a:spcBef>
              <a:spcAft>
                <a:spcPct val="0"/>
              </a:spcAft>
            </a:pPr>
            <a:fld id="{41377D79-7D7A-4960-B227-6FD53D831E74}" type="slidenum">
              <a:rPr lang="el-GR" altLang="el-GR"/>
              <a:pPr fontAlgn="base">
                <a:spcBef>
                  <a:spcPct val="0"/>
                </a:spcBef>
                <a:spcAft>
                  <a:spcPct val="0"/>
                </a:spcAft>
              </a:pPr>
              <a:t>25</a:t>
            </a:fld>
            <a:endParaRPr lang="el-GR" altLang="el-GR"/>
          </a:p>
        </p:txBody>
      </p:sp>
      <p:pic>
        <p:nvPicPr>
          <p:cNvPr id="33796" name="Εικόνα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9525"/>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Ραβδωτό δεξιό βέλος 4"/>
          <p:cNvSpPr/>
          <p:nvPr/>
        </p:nvSpPr>
        <p:spPr>
          <a:xfrm>
            <a:off x="1828800" y="4681538"/>
            <a:ext cx="508000" cy="322262"/>
          </a:xfrm>
          <a:prstGeom prst="striped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l-GR"/>
          </a:p>
        </p:txBody>
      </p:sp>
      <p:sp>
        <p:nvSpPr>
          <p:cNvPr id="9" name="9 - Έλλειψη"/>
          <p:cNvSpPr/>
          <p:nvPr/>
        </p:nvSpPr>
        <p:spPr>
          <a:xfrm>
            <a:off x="5634038" y="1752600"/>
            <a:ext cx="733425" cy="276225"/>
          </a:xfrm>
          <a:prstGeom prst="ellipse">
            <a:avLst/>
          </a:prstGeom>
          <a:solidFill>
            <a:srgbClr val="FF0000">
              <a:alpha val="0"/>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l-GR"/>
          </a:p>
        </p:txBody>
      </p:sp>
      <p:sp>
        <p:nvSpPr>
          <p:cNvPr id="10" name="9 - Έλλειψη"/>
          <p:cNvSpPr/>
          <p:nvPr/>
        </p:nvSpPr>
        <p:spPr>
          <a:xfrm>
            <a:off x="5634038" y="1998663"/>
            <a:ext cx="733425" cy="277812"/>
          </a:xfrm>
          <a:prstGeom prst="ellipse">
            <a:avLst/>
          </a:prstGeom>
          <a:solidFill>
            <a:srgbClr val="FF0000">
              <a:alpha val="0"/>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l-GR"/>
          </a:p>
        </p:txBody>
      </p:sp>
      <p:sp>
        <p:nvSpPr>
          <p:cNvPr id="11" name="9 - Έλλειψη"/>
          <p:cNvSpPr/>
          <p:nvPr/>
        </p:nvSpPr>
        <p:spPr>
          <a:xfrm>
            <a:off x="5634038" y="2220913"/>
            <a:ext cx="803275" cy="277812"/>
          </a:xfrm>
          <a:prstGeom prst="ellipse">
            <a:avLst/>
          </a:prstGeom>
          <a:solidFill>
            <a:srgbClr val="FF0000">
              <a:alpha val="0"/>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l-GR"/>
          </a:p>
        </p:txBody>
      </p:sp>
      <p:sp>
        <p:nvSpPr>
          <p:cNvPr id="12" name="9 - Έλλειψη"/>
          <p:cNvSpPr/>
          <p:nvPr/>
        </p:nvSpPr>
        <p:spPr>
          <a:xfrm>
            <a:off x="5634038" y="2478088"/>
            <a:ext cx="1154112" cy="290512"/>
          </a:xfrm>
          <a:prstGeom prst="ellipse">
            <a:avLst/>
          </a:prstGeom>
          <a:solidFill>
            <a:srgbClr val="FF0000">
              <a:alpha val="0"/>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l-GR"/>
          </a:p>
        </p:txBody>
      </p:sp>
    </p:spTree>
    <p:extLst>
      <p:ext uri="{BB962C8B-B14F-4D97-AF65-F5344CB8AC3E}">
        <p14:creationId xmlns:p14="http://schemas.microsoft.com/office/powerpoint/2010/main" val="18865570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Τίτλος 1"/>
          <p:cNvSpPr>
            <a:spLocks noGrp="1"/>
          </p:cNvSpPr>
          <p:nvPr>
            <p:ph type="title"/>
          </p:nvPr>
        </p:nvSpPr>
        <p:spPr/>
        <p:txBody>
          <a:bodyPr/>
          <a:lstStyle/>
          <a:p>
            <a:endParaRPr lang="el-GR" altLang="el-GR">
              <a:ln>
                <a:noFill/>
              </a:ln>
            </a:endParaRPr>
          </a:p>
        </p:txBody>
      </p:sp>
      <p:sp>
        <p:nvSpPr>
          <p:cNvPr id="34819" name="Θέση περιεχομένου 2"/>
          <p:cNvSpPr>
            <a:spLocks noGrp="1"/>
          </p:cNvSpPr>
          <p:nvPr>
            <p:ph idx="1"/>
          </p:nvPr>
        </p:nvSpPr>
        <p:spPr/>
        <p:txBody>
          <a:bodyPr/>
          <a:lstStyle/>
          <a:p>
            <a:endParaRPr lang="el-GR" altLang="el-GR"/>
          </a:p>
        </p:txBody>
      </p:sp>
      <p:sp>
        <p:nvSpPr>
          <p:cNvPr id="34821" name="Θέση αριθμού διαφάνειας 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Garamond" panose="02020404030301010803" pitchFamily="18" charset="0"/>
              </a:defRPr>
            </a:lvl1pPr>
            <a:lvl2pPr marL="742950" indent="-285750">
              <a:defRPr>
                <a:solidFill>
                  <a:schemeClr val="tx1"/>
                </a:solidFill>
                <a:latin typeface="Garamond" panose="02020404030301010803" pitchFamily="18" charset="0"/>
              </a:defRPr>
            </a:lvl2pPr>
            <a:lvl3pPr marL="1143000" indent="-228600">
              <a:defRPr>
                <a:solidFill>
                  <a:schemeClr val="tx1"/>
                </a:solidFill>
                <a:latin typeface="Garamond" panose="02020404030301010803" pitchFamily="18" charset="0"/>
              </a:defRPr>
            </a:lvl3pPr>
            <a:lvl4pPr marL="1600200" indent="-228600">
              <a:defRPr>
                <a:solidFill>
                  <a:schemeClr val="tx1"/>
                </a:solidFill>
                <a:latin typeface="Garamond" panose="02020404030301010803" pitchFamily="18" charset="0"/>
              </a:defRPr>
            </a:lvl4pPr>
            <a:lvl5pPr marL="2057400" indent="-228600">
              <a:defRPr>
                <a:solidFill>
                  <a:schemeClr val="tx1"/>
                </a:solidFill>
                <a:latin typeface="Garamond" panose="02020404030301010803" pitchFamily="18" charset="0"/>
              </a:defRPr>
            </a:lvl5pPr>
            <a:lvl6pPr marL="2514600" indent="-228600" fontAlgn="base">
              <a:spcBef>
                <a:spcPct val="0"/>
              </a:spcBef>
              <a:spcAft>
                <a:spcPct val="0"/>
              </a:spcAft>
              <a:defRPr>
                <a:solidFill>
                  <a:schemeClr val="tx1"/>
                </a:solidFill>
                <a:latin typeface="Garamond" panose="02020404030301010803" pitchFamily="18" charset="0"/>
              </a:defRPr>
            </a:lvl6pPr>
            <a:lvl7pPr marL="2971800" indent="-228600" fontAlgn="base">
              <a:spcBef>
                <a:spcPct val="0"/>
              </a:spcBef>
              <a:spcAft>
                <a:spcPct val="0"/>
              </a:spcAft>
              <a:defRPr>
                <a:solidFill>
                  <a:schemeClr val="tx1"/>
                </a:solidFill>
                <a:latin typeface="Garamond" panose="02020404030301010803" pitchFamily="18" charset="0"/>
              </a:defRPr>
            </a:lvl7pPr>
            <a:lvl8pPr marL="3429000" indent="-228600" fontAlgn="base">
              <a:spcBef>
                <a:spcPct val="0"/>
              </a:spcBef>
              <a:spcAft>
                <a:spcPct val="0"/>
              </a:spcAft>
              <a:defRPr>
                <a:solidFill>
                  <a:schemeClr val="tx1"/>
                </a:solidFill>
                <a:latin typeface="Garamond" panose="02020404030301010803" pitchFamily="18" charset="0"/>
              </a:defRPr>
            </a:lvl8pPr>
            <a:lvl9pPr marL="3886200" indent="-228600" fontAlgn="base">
              <a:spcBef>
                <a:spcPct val="0"/>
              </a:spcBef>
              <a:spcAft>
                <a:spcPct val="0"/>
              </a:spcAft>
              <a:defRPr>
                <a:solidFill>
                  <a:schemeClr val="tx1"/>
                </a:solidFill>
                <a:latin typeface="Garamond" panose="02020404030301010803" pitchFamily="18" charset="0"/>
              </a:defRPr>
            </a:lvl9pPr>
          </a:lstStyle>
          <a:p>
            <a:pPr fontAlgn="base">
              <a:spcBef>
                <a:spcPct val="0"/>
              </a:spcBef>
              <a:spcAft>
                <a:spcPct val="0"/>
              </a:spcAft>
            </a:pPr>
            <a:fld id="{9D45283B-63A2-48B4-9969-6F5DB1215D2D}" type="slidenum">
              <a:rPr lang="el-GR" altLang="el-GR"/>
              <a:pPr fontAlgn="base">
                <a:spcBef>
                  <a:spcPct val="0"/>
                </a:spcBef>
                <a:spcAft>
                  <a:spcPct val="0"/>
                </a:spcAft>
              </a:pPr>
              <a:t>26</a:t>
            </a:fld>
            <a:endParaRPr lang="el-GR" altLang="el-GR"/>
          </a:p>
        </p:txBody>
      </p:sp>
      <p:pic>
        <p:nvPicPr>
          <p:cNvPr id="34820" name="Εικόνα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1780785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a:xfrm>
            <a:off x="1484311" y="685801"/>
            <a:ext cx="10018713" cy="1143000"/>
          </a:xfrm>
        </p:spPr>
        <p:txBody>
          <a:bodyPr/>
          <a:lstStyle/>
          <a:p>
            <a:r>
              <a:rPr lang="el-GR" dirty="0"/>
              <a:t>Επιστημονικά Υπεύθυνος:</a:t>
            </a:r>
          </a:p>
        </p:txBody>
      </p:sp>
      <p:sp>
        <p:nvSpPr>
          <p:cNvPr id="3" name="Θέση περιεχομένου 2"/>
          <p:cNvSpPr>
            <a:spLocks noGrp="1"/>
          </p:cNvSpPr>
          <p:nvPr>
            <p:ph idx="1"/>
          </p:nvPr>
        </p:nvSpPr>
        <p:spPr>
          <a:xfrm>
            <a:off x="1484310" y="1756372"/>
            <a:ext cx="10018713" cy="4716855"/>
          </a:xfrm>
        </p:spPr>
        <p:txBody>
          <a:bodyPr/>
          <a:lstStyle/>
          <a:p>
            <a:pPr>
              <a:buFont typeface="Wingdings" panose="05000000000000000000" pitchFamily="2" charset="2"/>
              <a:buChar char="Ø"/>
            </a:pPr>
            <a:r>
              <a:rPr lang="el-GR" dirty="0"/>
              <a:t>Τμήμα Ωκεανογραφίας και Θαλασσίων Βιοεπιστημών: Χασιώτης Θωμάς</a:t>
            </a:r>
            <a:endParaRPr lang="el-GR" b="1" dirty="0"/>
          </a:p>
        </p:txBody>
      </p:sp>
      <p:sp>
        <p:nvSpPr>
          <p:cNvPr id="4" name="Θέση αριθμού διαφάνειας 3"/>
          <p:cNvSpPr>
            <a:spLocks noGrp="1"/>
          </p:cNvSpPr>
          <p:nvPr>
            <p:ph type="sldNum" sz="quarter" idx="12"/>
          </p:nvPr>
        </p:nvSpPr>
        <p:spPr/>
        <p:txBody>
          <a:bodyPr/>
          <a:lstStyle/>
          <a:p>
            <a:pPr>
              <a:defRPr/>
            </a:pPr>
            <a:fld id="{15FE95E8-20E2-40CA-B935-A12566F43149}" type="slidenum">
              <a:rPr lang="el-GR" smtClean="0">
                <a:solidFill>
                  <a:prstClr val="black"/>
                </a:solidFill>
              </a:rPr>
              <a:pPr>
                <a:defRPr/>
              </a:pPr>
              <a:t>27</a:t>
            </a:fld>
            <a:endParaRPr lang="el-GR">
              <a:solidFill>
                <a:prstClr val="black"/>
              </a:solidFill>
            </a:endParaRPr>
          </a:p>
        </p:txBody>
      </p:sp>
    </p:spTree>
    <p:extLst>
      <p:ext uri="{BB962C8B-B14F-4D97-AF65-F5344CB8AC3E}">
        <p14:creationId xmlns:p14="http://schemas.microsoft.com/office/powerpoint/2010/main" val="90439808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a:xfrm>
            <a:off x="1484311" y="685801"/>
            <a:ext cx="10018713" cy="1079626"/>
          </a:xfrm>
        </p:spPr>
        <p:txBody>
          <a:bodyPr>
            <a:normAutofit fontScale="90000"/>
          </a:bodyPr>
          <a:lstStyle/>
          <a:p>
            <a:r>
              <a:rPr lang="el-GR" dirty="0"/>
              <a:t>Γραφείο Πρακτικής Άσκησης Σχολών Κοινωνικών Επιστημών &amp; Περιβάλλοντος:</a:t>
            </a:r>
          </a:p>
        </p:txBody>
      </p:sp>
      <p:sp>
        <p:nvSpPr>
          <p:cNvPr id="3" name="Θέση περιεχομένου 2"/>
          <p:cNvSpPr>
            <a:spLocks noGrp="1"/>
          </p:cNvSpPr>
          <p:nvPr>
            <p:ph idx="1"/>
          </p:nvPr>
        </p:nvSpPr>
        <p:spPr>
          <a:xfrm>
            <a:off x="1484310" y="2353901"/>
            <a:ext cx="10018713" cy="3437299"/>
          </a:xfrm>
        </p:spPr>
        <p:txBody>
          <a:bodyPr>
            <a:normAutofit/>
          </a:bodyPr>
          <a:lstStyle/>
          <a:p>
            <a:pPr marL="0" indent="0">
              <a:buNone/>
            </a:pPr>
            <a:r>
              <a:rPr lang="el-GR" b="1" dirty="0"/>
              <a:t>Πασχαλίδου Ελευθερία</a:t>
            </a:r>
          </a:p>
          <a:p>
            <a:pPr>
              <a:buFont typeface="Wingdings" panose="05000000000000000000" pitchFamily="2" charset="2"/>
              <a:buChar char="Ø"/>
            </a:pPr>
            <a:r>
              <a:rPr lang="el-GR" i="1" dirty="0"/>
              <a:t>Τηλέφωνο: 22510-36778</a:t>
            </a:r>
            <a:endParaRPr lang="el-GR" dirty="0"/>
          </a:p>
          <a:p>
            <a:pPr>
              <a:buFont typeface="Wingdings" panose="05000000000000000000" pitchFamily="2" charset="2"/>
              <a:buChar char="Ø"/>
            </a:pPr>
            <a:r>
              <a:rPr lang="en-US" i="1" dirty="0"/>
              <a:t>E</a:t>
            </a:r>
            <a:r>
              <a:rPr lang="el-GR" i="1" dirty="0"/>
              <a:t>-</a:t>
            </a:r>
            <a:r>
              <a:rPr lang="en-US" i="1" dirty="0"/>
              <a:t>mail</a:t>
            </a:r>
            <a:r>
              <a:rPr lang="el-GR" i="1" dirty="0"/>
              <a:t>: </a:t>
            </a:r>
            <a:r>
              <a:rPr lang="en-US" i="1" u="sng" dirty="0" err="1">
                <a:hlinkClick r:id="rId2"/>
              </a:rPr>
              <a:t>gpa</a:t>
            </a:r>
            <a:r>
              <a:rPr lang="el-GR" i="1" u="sng" dirty="0">
                <a:hlinkClick r:id="rId2"/>
              </a:rPr>
              <a:t>1@</a:t>
            </a:r>
            <a:r>
              <a:rPr lang="en-US" i="1" u="sng" dirty="0" err="1">
                <a:hlinkClick r:id="rId2"/>
              </a:rPr>
              <a:t>aegean</a:t>
            </a:r>
            <a:r>
              <a:rPr lang="el-GR" i="1" u="sng" dirty="0">
                <a:hlinkClick r:id="rId2"/>
              </a:rPr>
              <a:t>.</a:t>
            </a:r>
            <a:r>
              <a:rPr lang="en-US" i="1" u="sng" dirty="0">
                <a:hlinkClick r:id="rId2"/>
              </a:rPr>
              <a:t>gr</a:t>
            </a:r>
            <a:endParaRPr lang="el-GR" dirty="0"/>
          </a:p>
          <a:p>
            <a:pPr marL="0" indent="0">
              <a:buNone/>
            </a:pPr>
            <a:r>
              <a:rPr lang="el-GR" i="1" dirty="0"/>
              <a:t>Ώρες γραφείου φοιτητών: Καθημερινά 09:00 – 13:00</a:t>
            </a:r>
            <a:endParaRPr lang="el-GR" dirty="0"/>
          </a:p>
          <a:p>
            <a:pPr marL="0" indent="0">
              <a:buNone/>
            </a:pPr>
            <a:endParaRPr lang="el-GR" dirty="0"/>
          </a:p>
        </p:txBody>
      </p:sp>
      <p:sp>
        <p:nvSpPr>
          <p:cNvPr id="4" name="Θέση αριθμού διαφάνειας 3"/>
          <p:cNvSpPr>
            <a:spLocks noGrp="1"/>
          </p:cNvSpPr>
          <p:nvPr>
            <p:ph type="sldNum" sz="quarter" idx="12"/>
          </p:nvPr>
        </p:nvSpPr>
        <p:spPr/>
        <p:txBody>
          <a:bodyPr/>
          <a:lstStyle/>
          <a:p>
            <a:pPr>
              <a:defRPr/>
            </a:pPr>
            <a:fld id="{15FE95E8-20E2-40CA-B935-A12566F43149}" type="slidenum">
              <a:rPr lang="el-GR" smtClean="0">
                <a:solidFill>
                  <a:prstClr val="black"/>
                </a:solidFill>
              </a:rPr>
              <a:pPr>
                <a:defRPr/>
              </a:pPr>
              <a:t>28</a:t>
            </a:fld>
            <a:endParaRPr lang="el-GR">
              <a:solidFill>
                <a:prstClr val="black"/>
              </a:solidFill>
            </a:endParaRPr>
          </a:p>
        </p:txBody>
      </p:sp>
    </p:spTree>
    <p:extLst>
      <p:ext uri="{BB962C8B-B14F-4D97-AF65-F5344CB8AC3E}">
        <p14:creationId xmlns:p14="http://schemas.microsoft.com/office/powerpoint/2010/main" val="413447317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Παράλλαξη">
  <a:themeElements>
    <a:clrScheme name="Παράλλαξη">
      <a:dk1>
        <a:sysClr val="windowText" lastClr="000000"/>
      </a:dk1>
      <a:lt1>
        <a:sysClr val="window" lastClr="FFFFFF"/>
      </a:lt1>
      <a:dk2>
        <a:srgbClr val="212121"/>
      </a:dk2>
      <a:lt2>
        <a:srgbClr val="CDD0D1"/>
      </a:lt2>
      <a:accent1>
        <a:srgbClr val="30ACEC"/>
      </a:accent1>
      <a:accent2>
        <a:srgbClr val="80C34F"/>
      </a:accent2>
      <a:accent3>
        <a:srgbClr val="E29D3E"/>
      </a:accent3>
      <a:accent4>
        <a:srgbClr val="D64A3B"/>
      </a:accent4>
      <a:accent5>
        <a:srgbClr val="D64787"/>
      </a:accent5>
      <a:accent6>
        <a:srgbClr val="A666E1"/>
      </a:accent6>
      <a:hlink>
        <a:srgbClr val="3085ED"/>
      </a:hlink>
      <a:folHlink>
        <a:srgbClr val="82B6F4"/>
      </a:folHlink>
    </a:clrScheme>
    <a:fontScheme name="Παράλλαξη">
      <a:maj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Παράλλαξη">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name="Parallax" id="{3388167B-A2EB-4685-9635-1831D9AEF8C4}" vid="{4F7A876A-7598-49CA-AFC8-8EDA2551E4A7}"/>
    </a:ext>
  </a:extLst>
</a:theme>
</file>

<file path=ppt/theme/theme2.xml><?xml version="1.0" encoding="utf-8"?>
<a:theme xmlns:a="http://schemas.openxmlformats.org/drawingml/2006/main" name="Θέμα του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Παράλλαξη</Template>
  <TotalTime>484</TotalTime>
  <Words>850</Words>
  <Application>Microsoft Office PowerPoint</Application>
  <PresentationFormat>Ευρεία οθόνη</PresentationFormat>
  <Paragraphs>131</Paragraphs>
  <Slides>28</Slides>
  <Notes>3</Notes>
  <HiddenSlides>0</HiddenSlides>
  <MMClips>0</MMClips>
  <ScaleCrop>false</ScaleCrop>
  <HeadingPairs>
    <vt:vector size="6" baseType="variant">
      <vt:variant>
        <vt:lpstr>Γραμματοσειρές που χρησιμοποιούνται</vt:lpstr>
      </vt:variant>
      <vt:variant>
        <vt:i4>6</vt:i4>
      </vt:variant>
      <vt:variant>
        <vt:lpstr>Θέμα</vt:lpstr>
      </vt:variant>
      <vt:variant>
        <vt:i4>1</vt:i4>
      </vt:variant>
      <vt:variant>
        <vt:lpstr>Τίτλοι διαφανειών</vt:lpstr>
      </vt:variant>
      <vt:variant>
        <vt:i4>28</vt:i4>
      </vt:variant>
    </vt:vector>
  </HeadingPairs>
  <TitlesOfParts>
    <vt:vector size="35" baseType="lpstr">
      <vt:lpstr>Arial</vt:lpstr>
      <vt:lpstr>Calibri</vt:lpstr>
      <vt:lpstr>Cambria</vt:lpstr>
      <vt:lpstr>Corbel</vt:lpstr>
      <vt:lpstr>Garamond</vt:lpstr>
      <vt:lpstr>Wingdings</vt:lpstr>
      <vt:lpstr>Παράλλαξη</vt:lpstr>
      <vt:lpstr>  ΠΑΝΕΠΙΣΤΗΜΙΟ ΑΙΓΑΙΟΥ ΓΡΑΦΕΙΟ ΠΡΑΚΤΙΚΗΣ ΑΣΚΗΣΗΣ</vt:lpstr>
      <vt:lpstr>Οφέλη Πρακτικής Άσκησης</vt:lpstr>
      <vt:lpstr>Τμήμα Ωκεανογραφίας &amp; Θαλασσίων Βιοεπιστημών</vt:lpstr>
      <vt:lpstr>Κριτήρια Επιλογής Φοιτητών</vt:lpstr>
      <vt:lpstr>Κριτήρια Επιλογής Φοιτητών</vt:lpstr>
      <vt:lpstr>Διαδικασία Ενστάσεων </vt:lpstr>
      <vt:lpstr>Απαγορευτικά σχετικά με την πρακτική:</vt:lpstr>
      <vt:lpstr>Διαδικασία Υλοποίησης Πρακτικής Άσκησης</vt:lpstr>
      <vt:lpstr>Βασικές Ιστοσελίδες για την Πρακτική Άσκηση</vt:lpstr>
      <vt:lpstr>Απαραίτητα Δικαιολογητικά</vt:lpstr>
      <vt:lpstr>Παρουσίαση του PowerPoint</vt:lpstr>
      <vt:lpstr>Παρουσίαση του PowerPoint</vt:lpstr>
      <vt:lpstr>Παρουσίαση του PowerPoint</vt:lpstr>
      <vt:lpstr>Παρουσίαση του PowerPoint</vt:lpstr>
      <vt:lpstr>Παρουσίαση του PowerPoint</vt:lpstr>
      <vt:lpstr>Παρουσίαση του PowerPoint</vt:lpstr>
      <vt:lpstr>Παρουσίαση του PowerPoint</vt:lpstr>
      <vt:lpstr>Παρουσίαση του PowerPoint</vt:lpstr>
      <vt:lpstr>Ιδιωτικοί &amp; Δημόσιοι Φορείς</vt:lpstr>
      <vt:lpstr>Παρουσίαση του PowerPoint</vt:lpstr>
      <vt:lpstr>Παρουσίαση του PowerPoint</vt:lpstr>
      <vt:lpstr>Παρουσίαση του PowerPoint</vt:lpstr>
      <vt:lpstr>Παρουσίαση του PowerPoint</vt:lpstr>
      <vt:lpstr>Παρουσίαση του PowerPoint</vt:lpstr>
      <vt:lpstr>Παρουσίαση του PowerPoint</vt:lpstr>
      <vt:lpstr>Παρουσίαση του PowerPoint</vt:lpstr>
      <vt:lpstr>Επιστημονικά Υπεύθυνος:</vt:lpstr>
      <vt:lpstr>Γραφείο Πρακτικής Άσκησης Σχολών Κοινωνικών Επιστημών &amp; Περιβάλλοντος:</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ΠΑΝΕΠΙΣΤΗΜΙΟ ΑΙΓΑΙΟΥ ΓΡΑΦΕΙΟ ΠΡΑΚΤΙΚΗΣ ΑΣΚΗΣΗΣ</dc:title>
  <dc:creator>Evodia Theodosia</dc:creator>
  <cp:lastModifiedBy>Paschalidou Eleftheria</cp:lastModifiedBy>
  <cp:revision>76</cp:revision>
  <dcterms:created xsi:type="dcterms:W3CDTF">2019-03-13T09:56:18Z</dcterms:created>
  <dcterms:modified xsi:type="dcterms:W3CDTF">2022-02-22T10:44:12Z</dcterms:modified>
</cp:coreProperties>
</file>