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Default Extension="png" ContentType="image/png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2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7.xml" ContentType="application/vnd.openxmlformats-officedocument.presentationml.slideLayout+xml"/>
  <Override PartName="/docProps/core.xml" ContentType="application/vnd.openxmlformats-package.core-properties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  <p:sldMasterId id="2147483708" r:id="rId4"/>
    <p:sldMasterId id="2147483720" r:id="rId5"/>
    <p:sldMasterId id="2147483732" r:id="rId6"/>
    <p:sldMasterId id="2147483744" r:id="rId7"/>
    <p:sldMasterId id="2147483756" r:id="rId8"/>
    <p:sldMasterId id="2147483768" r:id="rId9"/>
  </p:sldMasterIdLst>
  <p:sldIdLst>
    <p:sldId id="256" r:id="rId10"/>
  </p:sldIdLst>
  <p:sldSz cx="6858000" cy="9144000" type="screen4x3"/>
  <p:notesSz cx="6797675" cy="9928225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7DC9"/>
    <a:srgbClr val="AAC6B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440" y="1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Ορθογώνιο"/>
          <p:cNvSpPr/>
          <p:nvPr/>
        </p:nvSpPr>
        <p:spPr bwMode="white">
          <a:xfrm>
            <a:off x="0" y="7961376"/>
            <a:ext cx="6858000" cy="118262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- Ορθογώνιο"/>
          <p:cNvSpPr/>
          <p:nvPr/>
        </p:nvSpPr>
        <p:spPr>
          <a:xfrm>
            <a:off x="-6858" y="8071104"/>
            <a:ext cx="1687068" cy="950976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- Ορθογώνιο"/>
          <p:cNvSpPr/>
          <p:nvPr/>
        </p:nvSpPr>
        <p:spPr>
          <a:xfrm>
            <a:off x="1769364" y="8058912"/>
            <a:ext cx="5088636" cy="950976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- Τίτλος"/>
          <p:cNvSpPr>
            <a:spLocks noGrp="1"/>
          </p:cNvSpPr>
          <p:nvPr>
            <p:ph type="ctrTitle"/>
          </p:nvPr>
        </p:nvSpPr>
        <p:spPr>
          <a:xfrm>
            <a:off x="1771650" y="5384800"/>
            <a:ext cx="4857750" cy="24384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9" name="8 - Υπότιτλος"/>
          <p:cNvSpPr>
            <a:spLocks noGrp="1"/>
          </p:cNvSpPr>
          <p:nvPr>
            <p:ph type="subTitle" idx="1"/>
          </p:nvPr>
        </p:nvSpPr>
        <p:spPr>
          <a:xfrm>
            <a:off x="1771650" y="8066716"/>
            <a:ext cx="5029200" cy="9144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l-GR" smtClean="0"/>
              <a:t>Κάντε κλικ για να επεξεργαστείτε τον υπότιτλο του υποδείγματος</a:t>
            </a:r>
            <a:endParaRPr kumimoji="0" lang="en-US"/>
          </a:p>
        </p:txBody>
      </p:sp>
      <p:sp>
        <p:nvSpPr>
          <p:cNvPr id="28" name="27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57150" y="8091599"/>
            <a:ext cx="1543050" cy="9144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17" name="16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1564045" y="315385"/>
            <a:ext cx="4400550" cy="486833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l-GR"/>
          </a:p>
        </p:txBody>
      </p:sp>
      <p:sp>
        <p:nvSpPr>
          <p:cNvPr id="29" name="28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6000750" y="304800"/>
            <a:ext cx="628650" cy="508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9486" y="304800"/>
            <a:ext cx="6115050" cy="1320800"/>
          </a:xfrm>
        </p:spPr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8" name="7 - Θέση περιεχομένου"/>
          <p:cNvSpPr>
            <a:spLocks noGrp="1"/>
          </p:cNvSpPr>
          <p:nvPr>
            <p:ph sz="quarter" idx="1"/>
          </p:nvPr>
        </p:nvSpPr>
        <p:spPr>
          <a:xfrm>
            <a:off x="459486" y="2133600"/>
            <a:ext cx="6115050" cy="59944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1028700" y="3657601"/>
            <a:ext cx="5342335" cy="2230967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7" name="6 - Ορθογώνιο"/>
          <p:cNvSpPr/>
          <p:nvPr/>
        </p:nvSpPr>
        <p:spPr bwMode="white">
          <a:xfrm>
            <a:off x="0" y="2032000"/>
            <a:ext cx="6858000" cy="1524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- Ορθογώνιο"/>
          <p:cNvSpPr/>
          <p:nvPr/>
        </p:nvSpPr>
        <p:spPr>
          <a:xfrm>
            <a:off x="0" y="2133600"/>
            <a:ext cx="971550" cy="13208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- Ορθογώνιο"/>
          <p:cNvSpPr/>
          <p:nvPr/>
        </p:nvSpPr>
        <p:spPr>
          <a:xfrm>
            <a:off x="1028700" y="2133600"/>
            <a:ext cx="5829300" cy="13208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028700" y="2133600"/>
            <a:ext cx="5715000" cy="13208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2" name="1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13" name="12 - Θέση αριθμού διαφάνειας"/>
          <p:cNvSpPr>
            <a:spLocks noGrp="1"/>
          </p:cNvSpPr>
          <p:nvPr>
            <p:ph type="sldNum" sz="quarter" idx="11"/>
          </p:nvPr>
        </p:nvSpPr>
        <p:spPr>
          <a:xfrm>
            <a:off x="0" y="2336800"/>
            <a:ext cx="971550" cy="935568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4" name="13 - Θέση υποσέλιδου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9" name="8 - Θέση περιεχομένου"/>
          <p:cNvSpPr>
            <a:spLocks noGrp="1"/>
          </p:cNvSpPr>
          <p:nvPr>
            <p:ph sz="quarter" idx="1"/>
          </p:nvPr>
        </p:nvSpPr>
        <p:spPr>
          <a:xfrm>
            <a:off x="457200" y="2119423"/>
            <a:ext cx="2914650" cy="60960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1" name="10 - Θέση περιεχομένου"/>
          <p:cNvSpPr>
            <a:spLocks noGrp="1"/>
          </p:cNvSpPr>
          <p:nvPr>
            <p:ph sz="quarter" idx="2"/>
          </p:nvPr>
        </p:nvSpPr>
        <p:spPr>
          <a:xfrm>
            <a:off x="3633676" y="2119423"/>
            <a:ext cx="2914650" cy="60960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8" name="7 - Θέση ημερομηνίας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10" name="9 - Θέση αριθμού διαφάνειας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2" name="11 - Θέση υποσέλιδου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00050" y="364067"/>
            <a:ext cx="6115050" cy="1159933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1" name="10 - Θέση περιεχομένου"/>
          <p:cNvSpPr>
            <a:spLocks noGrp="1"/>
          </p:cNvSpPr>
          <p:nvPr>
            <p:ph sz="quarter" idx="2"/>
          </p:nvPr>
        </p:nvSpPr>
        <p:spPr>
          <a:xfrm>
            <a:off x="457200" y="3251200"/>
            <a:ext cx="2914650" cy="47752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3" name="12 - Θέση περιεχομένου"/>
          <p:cNvSpPr>
            <a:spLocks noGrp="1"/>
          </p:cNvSpPr>
          <p:nvPr>
            <p:ph sz="quarter" idx="4"/>
          </p:nvPr>
        </p:nvSpPr>
        <p:spPr>
          <a:xfrm>
            <a:off x="3600450" y="3251200"/>
            <a:ext cx="2914650" cy="47752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0" name="9 - Θέση ημερομηνίας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12" name="11 - Θέση αριθμού διαφάνειας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4" name="13 - Θέση υποσέλιδου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l-GR"/>
          </a:p>
        </p:txBody>
      </p:sp>
      <p:sp>
        <p:nvSpPr>
          <p:cNvPr id="16" name="15 - Θέση κειμένου"/>
          <p:cNvSpPr>
            <a:spLocks noGrp="1"/>
          </p:cNvSpPr>
          <p:nvPr>
            <p:ph type="body" sz="quarter" idx="1"/>
          </p:nvPr>
        </p:nvSpPr>
        <p:spPr>
          <a:xfrm>
            <a:off x="457200" y="2336800"/>
            <a:ext cx="2914650" cy="85344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15" name="1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3600450" y="2336800"/>
            <a:ext cx="2914650" cy="85344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0" y="8331200"/>
            <a:ext cx="400050" cy="508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364067"/>
            <a:ext cx="6057900" cy="1159933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457200" y="2336800"/>
            <a:ext cx="1200150" cy="57912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9" name="8 - Θέση περιεχομένου"/>
          <p:cNvSpPr>
            <a:spLocks noGrp="1"/>
          </p:cNvSpPr>
          <p:nvPr>
            <p:ph sz="quarter" idx="1"/>
          </p:nvPr>
        </p:nvSpPr>
        <p:spPr>
          <a:xfrm>
            <a:off x="1771650" y="2336800"/>
            <a:ext cx="4800600" cy="58928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200150" y="7315200"/>
            <a:ext cx="5486400" cy="9144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8" name="7 - Ορθογώνιο"/>
          <p:cNvSpPr/>
          <p:nvPr/>
        </p:nvSpPr>
        <p:spPr bwMode="white">
          <a:xfrm>
            <a:off x="-6858" y="6096000"/>
            <a:ext cx="6858000" cy="118262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- Ορθογώνιο"/>
          <p:cNvSpPr/>
          <p:nvPr/>
        </p:nvSpPr>
        <p:spPr>
          <a:xfrm>
            <a:off x="-6858" y="6217920"/>
            <a:ext cx="1097280" cy="950976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- Ορθογώνιο"/>
          <p:cNvSpPr/>
          <p:nvPr/>
        </p:nvSpPr>
        <p:spPr>
          <a:xfrm>
            <a:off x="1159002" y="6205728"/>
            <a:ext cx="5698998" cy="950976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200150" y="6197600"/>
            <a:ext cx="5486400" cy="9144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1" name="10 - Ορθογώνιο"/>
          <p:cNvSpPr/>
          <p:nvPr/>
        </p:nvSpPr>
        <p:spPr bwMode="white">
          <a:xfrm>
            <a:off x="1085850" y="0"/>
            <a:ext cx="75438" cy="915619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4686300" y="8331201"/>
            <a:ext cx="2000250" cy="486833"/>
          </a:xfrm>
        </p:spPr>
        <p:txBody>
          <a:bodyPr rtlCol="0"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13" name="12 - Θέση αριθμού διαφάνειας"/>
          <p:cNvSpPr>
            <a:spLocks noGrp="1"/>
          </p:cNvSpPr>
          <p:nvPr>
            <p:ph type="sldNum" sz="quarter" idx="11"/>
          </p:nvPr>
        </p:nvSpPr>
        <p:spPr>
          <a:xfrm>
            <a:off x="0" y="6222999"/>
            <a:ext cx="1085850" cy="884771"/>
          </a:xfrm>
        </p:spPr>
        <p:txBody>
          <a:bodyPr rtlCol="0"/>
          <a:lstStyle>
            <a:lvl1pPr>
              <a:defRPr sz="2800"/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4" name="13 - Θέση υποσέλιδου"/>
          <p:cNvSpPr>
            <a:spLocks noGrp="1"/>
          </p:cNvSpPr>
          <p:nvPr>
            <p:ph type="ftr" sz="quarter" idx="12"/>
          </p:nvPr>
        </p:nvSpPr>
        <p:spPr>
          <a:xfrm>
            <a:off x="1200150" y="8330942"/>
            <a:ext cx="3429000" cy="486833"/>
          </a:xfrm>
        </p:spPr>
        <p:txBody>
          <a:bodyPr rtlCol="0"/>
          <a:lstStyle/>
          <a:p>
            <a:endParaRPr lang="el-GR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170432" y="0"/>
            <a:ext cx="5687568" cy="6091936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l-GR" smtClean="0"/>
              <a:t>Κάντε κλικ στο εικονίδιο για να προσθέσετε μια εικόνα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4914900" y="812801"/>
            <a:ext cx="1543050" cy="7355417"/>
          </a:xfrm>
        </p:spPr>
        <p:txBody>
          <a:bodyPr vert="eaVert"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342900" y="812800"/>
            <a:ext cx="4171950" cy="7355419"/>
          </a:xfrm>
        </p:spPr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4914900" y="8331204"/>
            <a:ext cx="1657350" cy="486833"/>
          </a:xfrm>
        </p:spPr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342901" y="8330944"/>
            <a:ext cx="4180112" cy="486833"/>
          </a:xfrm>
        </p:spPr>
        <p:txBody>
          <a:bodyPr/>
          <a:lstStyle/>
          <a:p>
            <a:endParaRPr lang="el-GR"/>
          </a:p>
        </p:txBody>
      </p:sp>
      <p:sp>
        <p:nvSpPr>
          <p:cNvPr id="7" name="6 - Ορθογώνιο"/>
          <p:cNvSpPr/>
          <p:nvPr/>
        </p:nvSpPr>
        <p:spPr bwMode="white">
          <a:xfrm>
            <a:off x="4572239" y="0"/>
            <a:ext cx="240030" cy="9144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- Ορθογώνιο"/>
          <p:cNvSpPr/>
          <p:nvPr/>
        </p:nvSpPr>
        <p:spPr>
          <a:xfrm>
            <a:off x="4606529" y="812800"/>
            <a:ext cx="171450" cy="83312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- Ορθογώνιο"/>
          <p:cNvSpPr/>
          <p:nvPr/>
        </p:nvSpPr>
        <p:spPr>
          <a:xfrm>
            <a:off x="4606529" y="0"/>
            <a:ext cx="171450" cy="7112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 rot="5400000">
            <a:off x="4336654" y="263922"/>
            <a:ext cx="711200" cy="183357"/>
          </a:xfrm>
        </p:spPr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Ορθογώνιο"/>
          <p:cNvSpPr/>
          <p:nvPr/>
        </p:nvSpPr>
        <p:spPr bwMode="white">
          <a:xfrm>
            <a:off x="0" y="7961376"/>
            <a:ext cx="6858000" cy="118262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- Ορθογώνιο"/>
          <p:cNvSpPr/>
          <p:nvPr/>
        </p:nvSpPr>
        <p:spPr>
          <a:xfrm>
            <a:off x="-6858" y="8071104"/>
            <a:ext cx="1687068" cy="950976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- Ορθογώνιο"/>
          <p:cNvSpPr/>
          <p:nvPr/>
        </p:nvSpPr>
        <p:spPr>
          <a:xfrm>
            <a:off x="1769364" y="8058912"/>
            <a:ext cx="5088636" cy="950976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- Τίτλος"/>
          <p:cNvSpPr>
            <a:spLocks noGrp="1"/>
          </p:cNvSpPr>
          <p:nvPr>
            <p:ph type="ctrTitle"/>
          </p:nvPr>
        </p:nvSpPr>
        <p:spPr>
          <a:xfrm>
            <a:off x="1771650" y="5384800"/>
            <a:ext cx="4857750" cy="24384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9" name="8 - Υπότιτλος"/>
          <p:cNvSpPr>
            <a:spLocks noGrp="1"/>
          </p:cNvSpPr>
          <p:nvPr>
            <p:ph type="subTitle" idx="1"/>
          </p:nvPr>
        </p:nvSpPr>
        <p:spPr>
          <a:xfrm>
            <a:off x="1771650" y="8066716"/>
            <a:ext cx="5029200" cy="9144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l-GR" smtClean="0"/>
              <a:t>Κάντε κλικ για να επεξεργαστείτε τον υπότιτλο του υποδείγματος</a:t>
            </a:r>
            <a:endParaRPr kumimoji="0" lang="en-US"/>
          </a:p>
        </p:txBody>
      </p:sp>
      <p:sp>
        <p:nvSpPr>
          <p:cNvPr id="28" name="27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57150" y="8091599"/>
            <a:ext cx="1543050" cy="9144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17" name="16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1564045" y="315385"/>
            <a:ext cx="4400550" cy="486833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l-GR"/>
          </a:p>
        </p:txBody>
      </p:sp>
      <p:sp>
        <p:nvSpPr>
          <p:cNvPr id="29" name="28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6000750" y="304800"/>
            <a:ext cx="628650" cy="508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9486" y="304800"/>
            <a:ext cx="6115050" cy="1320800"/>
          </a:xfrm>
        </p:spPr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8" name="7 - Θέση περιεχομένου"/>
          <p:cNvSpPr>
            <a:spLocks noGrp="1"/>
          </p:cNvSpPr>
          <p:nvPr>
            <p:ph sz="quarter" idx="1"/>
          </p:nvPr>
        </p:nvSpPr>
        <p:spPr>
          <a:xfrm>
            <a:off x="459486" y="2133600"/>
            <a:ext cx="6115050" cy="59944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1028700" y="3657601"/>
            <a:ext cx="5342335" cy="2230967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7" name="6 - Ορθογώνιο"/>
          <p:cNvSpPr/>
          <p:nvPr/>
        </p:nvSpPr>
        <p:spPr bwMode="white">
          <a:xfrm>
            <a:off x="0" y="2032000"/>
            <a:ext cx="6858000" cy="1524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- Ορθογώνιο"/>
          <p:cNvSpPr/>
          <p:nvPr/>
        </p:nvSpPr>
        <p:spPr>
          <a:xfrm>
            <a:off x="0" y="2133600"/>
            <a:ext cx="971550" cy="13208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- Ορθογώνιο"/>
          <p:cNvSpPr/>
          <p:nvPr/>
        </p:nvSpPr>
        <p:spPr>
          <a:xfrm>
            <a:off x="1028700" y="2133600"/>
            <a:ext cx="5829300" cy="13208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028700" y="2133600"/>
            <a:ext cx="5715000" cy="13208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2" name="1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13" name="12 - Θέση αριθμού διαφάνειας"/>
          <p:cNvSpPr>
            <a:spLocks noGrp="1"/>
          </p:cNvSpPr>
          <p:nvPr>
            <p:ph type="sldNum" sz="quarter" idx="11"/>
          </p:nvPr>
        </p:nvSpPr>
        <p:spPr>
          <a:xfrm>
            <a:off x="0" y="2336800"/>
            <a:ext cx="971550" cy="935568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4" name="13 - Θέση υποσέλιδου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9" name="8 - Θέση περιεχομένου"/>
          <p:cNvSpPr>
            <a:spLocks noGrp="1"/>
          </p:cNvSpPr>
          <p:nvPr>
            <p:ph sz="quarter" idx="1"/>
          </p:nvPr>
        </p:nvSpPr>
        <p:spPr>
          <a:xfrm>
            <a:off x="457200" y="2119423"/>
            <a:ext cx="2914650" cy="60960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1" name="10 - Θέση περιεχομένου"/>
          <p:cNvSpPr>
            <a:spLocks noGrp="1"/>
          </p:cNvSpPr>
          <p:nvPr>
            <p:ph sz="quarter" idx="2"/>
          </p:nvPr>
        </p:nvSpPr>
        <p:spPr>
          <a:xfrm>
            <a:off x="3633676" y="2119423"/>
            <a:ext cx="2914650" cy="60960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8" name="7 - Θέση ημερομηνίας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10" name="9 - Θέση αριθμού διαφάνειας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2" name="11 - Θέση υποσέλιδου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l-G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00050" y="364067"/>
            <a:ext cx="6115050" cy="1159933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1" name="10 - Θέση περιεχομένου"/>
          <p:cNvSpPr>
            <a:spLocks noGrp="1"/>
          </p:cNvSpPr>
          <p:nvPr>
            <p:ph sz="quarter" idx="2"/>
          </p:nvPr>
        </p:nvSpPr>
        <p:spPr>
          <a:xfrm>
            <a:off x="457200" y="3251200"/>
            <a:ext cx="2914650" cy="47752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3" name="12 - Θέση περιεχομένου"/>
          <p:cNvSpPr>
            <a:spLocks noGrp="1"/>
          </p:cNvSpPr>
          <p:nvPr>
            <p:ph sz="quarter" idx="4"/>
          </p:nvPr>
        </p:nvSpPr>
        <p:spPr>
          <a:xfrm>
            <a:off x="3600450" y="3251200"/>
            <a:ext cx="2914650" cy="47752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0" name="9 - Θέση ημερομηνίας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12" name="11 - Θέση αριθμού διαφάνειας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4" name="13 - Θέση υποσέλιδου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l-GR"/>
          </a:p>
        </p:txBody>
      </p:sp>
      <p:sp>
        <p:nvSpPr>
          <p:cNvPr id="16" name="15 - Θέση κειμένου"/>
          <p:cNvSpPr>
            <a:spLocks noGrp="1"/>
          </p:cNvSpPr>
          <p:nvPr>
            <p:ph type="body" sz="quarter" idx="1"/>
          </p:nvPr>
        </p:nvSpPr>
        <p:spPr>
          <a:xfrm>
            <a:off x="457200" y="2336800"/>
            <a:ext cx="2914650" cy="85344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15" name="1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3600450" y="2336800"/>
            <a:ext cx="2914650" cy="85344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0" y="8331200"/>
            <a:ext cx="400050" cy="508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364067"/>
            <a:ext cx="6057900" cy="1159933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457200" y="2336800"/>
            <a:ext cx="1200150" cy="57912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9" name="8 - Θέση περιεχομένου"/>
          <p:cNvSpPr>
            <a:spLocks noGrp="1"/>
          </p:cNvSpPr>
          <p:nvPr>
            <p:ph sz="quarter" idx="1"/>
          </p:nvPr>
        </p:nvSpPr>
        <p:spPr>
          <a:xfrm>
            <a:off x="1771650" y="2336800"/>
            <a:ext cx="4800600" cy="58928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200150" y="7315200"/>
            <a:ext cx="5486400" cy="9144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8" name="7 - Ορθογώνιο"/>
          <p:cNvSpPr/>
          <p:nvPr/>
        </p:nvSpPr>
        <p:spPr bwMode="white">
          <a:xfrm>
            <a:off x="-6858" y="6096000"/>
            <a:ext cx="6858000" cy="118262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- Ορθογώνιο"/>
          <p:cNvSpPr/>
          <p:nvPr/>
        </p:nvSpPr>
        <p:spPr>
          <a:xfrm>
            <a:off x="-6858" y="6217920"/>
            <a:ext cx="1097280" cy="950976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- Ορθογώνιο"/>
          <p:cNvSpPr/>
          <p:nvPr/>
        </p:nvSpPr>
        <p:spPr>
          <a:xfrm>
            <a:off x="1159002" y="6205728"/>
            <a:ext cx="5698998" cy="950976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200150" y="6197600"/>
            <a:ext cx="5486400" cy="9144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1" name="10 - Ορθογώνιο"/>
          <p:cNvSpPr/>
          <p:nvPr/>
        </p:nvSpPr>
        <p:spPr bwMode="white">
          <a:xfrm>
            <a:off x="1085850" y="0"/>
            <a:ext cx="75438" cy="915619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4686300" y="8331201"/>
            <a:ext cx="2000250" cy="486833"/>
          </a:xfrm>
        </p:spPr>
        <p:txBody>
          <a:bodyPr rtlCol="0"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13" name="12 - Θέση αριθμού διαφάνειας"/>
          <p:cNvSpPr>
            <a:spLocks noGrp="1"/>
          </p:cNvSpPr>
          <p:nvPr>
            <p:ph type="sldNum" sz="quarter" idx="11"/>
          </p:nvPr>
        </p:nvSpPr>
        <p:spPr>
          <a:xfrm>
            <a:off x="0" y="6222999"/>
            <a:ext cx="1085850" cy="884771"/>
          </a:xfrm>
        </p:spPr>
        <p:txBody>
          <a:bodyPr rtlCol="0"/>
          <a:lstStyle>
            <a:lvl1pPr>
              <a:defRPr sz="2800"/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4" name="13 - Θέση υποσέλιδου"/>
          <p:cNvSpPr>
            <a:spLocks noGrp="1"/>
          </p:cNvSpPr>
          <p:nvPr>
            <p:ph type="ftr" sz="quarter" idx="12"/>
          </p:nvPr>
        </p:nvSpPr>
        <p:spPr>
          <a:xfrm>
            <a:off x="1200150" y="8330942"/>
            <a:ext cx="3429000" cy="486833"/>
          </a:xfrm>
        </p:spPr>
        <p:txBody>
          <a:bodyPr rtlCol="0"/>
          <a:lstStyle/>
          <a:p>
            <a:endParaRPr lang="el-GR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170432" y="0"/>
            <a:ext cx="5687568" cy="6091936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l-GR" smtClean="0"/>
              <a:t>Κάντε κλικ στο εικονίδιο για να προσθέσετε μια εικόνα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4914900" y="812801"/>
            <a:ext cx="1543050" cy="7355417"/>
          </a:xfrm>
        </p:spPr>
        <p:txBody>
          <a:bodyPr vert="eaVert"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342900" y="812800"/>
            <a:ext cx="4171950" cy="7355419"/>
          </a:xfrm>
        </p:spPr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4914900" y="8331204"/>
            <a:ext cx="1657350" cy="486833"/>
          </a:xfrm>
        </p:spPr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342901" y="8330944"/>
            <a:ext cx="4180112" cy="486833"/>
          </a:xfrm>
        </p:spPr>
        <p:txBody>
          <a:bodyPr/>
          <a:lstStyle/>
          <a:p>
            <a:endParaRPr lang="el-GR"/>
          </a:p>
        </p:txBody>
      </p:sp>
      <p:sp>
        <p:nvSpPr>
          <p:cNvPr id="7" name="6 - Ορθογώνιο"/>
          <p:cNvSpPr/>
          <p:nvPr/>
        </p:nvSpPr>
        <p:spPr bwMode="white">
          <a:xfrm>
            <a:off x="4572239" y="0"/>
            <a:ext cx="240030" cy="9144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- Ορθογώνιο"/>
          <p:cNvSpPr/>
          <p:nvPr/>
        </p:nvSpPr>
        <p:spPr>
          <a:xfrm>
            <a:off x="4606529" y="812800"/>
            <a:ext cx="171450" cy="83312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- Ορθογώνιο"/>
          <p:cNvSpPr/>
          <p:nvPr/>
        </p:nvSpPr>
        <p:spPr>
          <a:xfrm>
            <a:off x="4606529" y="0"/>
            <a:ext cx="171450" cy="7112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 rot="5400000">
            <a:off x="4336654" y="263922"/>
            <a:ext cx="711200" cy="183357"/>
          </a:xfrm>
        </p:spPr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- Ορθογώνιο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- Ορθογώνιο"/>
          <p:cNvSpPr>
            <a:spLocks noChangeArrowheads="1"/>
          </p:cNvSpPr>
          <p:nvPr/>
        </p:nvSpPr>
        <p:spPr bwMode="white">
          <a:xfrm>
            <a:off x="6743700" y="4064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- Ορθογώνιο"/>
          <p:cNvSpPr>
            <a:spLocks noChangeArrowheads="1"/>
          </p:cNvSpPr>
          <p:nvPr/>
        </p:nvSpPr>
        <p:spPr bwMode="white">
          <a:xfrm>
            <a:off x="0" y="0"/>
            <a:ext cx="6858000" cy="3352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- Ορθογώνιο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- Υπότιτλος"/>
          <p:cNvSpPr>
            <a:spLocks noGrp="1"/>
          </p:cNvSpPr>
          <p:nvPr>
            <p:ph type="subTitle" idx="1"/>
          </p:nvPr>
        </p:nvSpPr>
        <p:spPr>
          <a:xfrm>
            <a:off x="1028700" y="3759200"/>
            <a:ext cx="4800600" cy="23368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l-GR" smtClean="0"/>
              <a:t>Κάντε κλικ για να επεξεργαστείτε τον υπότιτλο του υποδείγματος</a:t>
            </a:r>
            <a:endParaRPr kumimoji="0" lang="en-US"/>
          </a:p>
        </p:txBody>
      </p:sp>
      <p:sp>
        <p:nvSpPr>
          <p:cNvPr id="28" name="27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17" name="16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Ευθεία γραμμή σύνδεσης"/>
          <p:cNvSpPr>
            <a:spLocks noChangeShapeType="1"/>
          </p:cNvSpPr>
          <p:nvPr/>
        </p:nvSpPr>
        <p:spPr bwMode="auto">
          <a:xfrm>
            <a:off x="116586" y="3226816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- Ορθογώνιο"/>
          <p:cNvSpPr>
            <a:spLocks noChangeArrowheads="1"/>
          </p:cNvSpPr>
          <p:nvPr/>
        </p:nvSpPr>
        <p:spPr bwMode="auto">
          <a:xfrm>
            <a:off x="114300" y="203200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- Έλλειψη"/>
          <p:cNvSpPr/>
          <p:nvPr/>
        </p:nvSpPr>
        <p:spPr>
          <a:xfrm>
            <a:off x="3200400" y="2820416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- Έλλειψη"/>
          <p:cNvSpPr/>
          <p:nvPr/>
        </p:nvSpPr>
        <p:spPr>
          <a:xfrm>
            <a:off x="3271266" y="2946400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3257550" y="2932601"/>
            <a:ext cx="342900" cy="58843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8" name="7 - Τίτλος"/>
          <p:cNvSpPr>
            <a:spLocks noGrp="1"/>
          </p:cNvSpPr>
          <p:nvPr>
            <p:ph type="ctrTitle"/>
          </p:nvPr>
        </p:nvSpPr>
        <p:spPr>
          <a:xfrm>
            <a:off x="514350" y="508000"/>
            <a:ext cx="5829300" cy="23368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3271266" y="1368497"/>
            <a:ext cx="342900" cy="588433"/>
          </a:xfrm>
        </p:spPr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8" name="7 - Θέση περιεχομένου"/>
          <p:cNvSpPr>
            <a:spLocks noGrp="1"/>
          </p:cNvSpPr>
          <p:nvPr>
            <p:ph sz="quarter" idx="1"/>
          </p:nvPr>
        </p:nvSpPr>
        <p:spPr>
          <a:xfrm>
            <a:off x="226314" y="2036064"/>
            <a:ext cx="6377940" cy="60960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- Ορθογώνιο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- Ορθογώνιο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- Ορθογώνιο"/>
          <p:cNvSpPr>
            <a:spLocks noChangeArrowheads="1"/>
          </p:cNvSpPr>
          <p:nvPr/>
        </p:nvSpPr>
        <p:spPr bwMode="white">
          <a:xfrm>
            <a:off x="0" y="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white">
          <a:xfrm>
            <a:off x="6743700" y="2540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- Ορθογώνιο"/>
          <p:cNvSpPr>
            <a:spLocks noChangeArrowheads="1"/>
          </p:cNvSpPr>
          <p:nvPr/>
        </p:nvSpPr>
        <p:spPr bwMode="white">
          <a:xfrm>
            <a:off x="114300" y="3048000"/>
            <a:ext cx="6624828" cy="406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- Ορθογώνιο"/>
          <p:cNvSpPr>
            <a:spLocks noChangeArrowheads="1"/>
          </p:cNvSpPr>
          <p:nvPr/>
        </p:nvSpPr>
        <p:spPr bwMode="auto">
          <a:xfrm>
            <a:off x="116586" y="189803"/>
            <a:ext cx="6624828" cy="2852928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1026319" y="3657601"/>
            <a:ext cx="4860131" cy="2230967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13" name="12 - Ορθογώνιο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- Ορθογώνιο"/>
          <p:cNvSpPr>
            <a:spLocks noChangeArrowheads="1"/>
          </p:cNvSpPr>
          <p:nvPr/>
        </p:nvSpPr>
        <p:spPr bwMode="auto">
          <a:xfrm>
            <a:off x="114300" y="203200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8" name="7 - Ευθεία γραμμή σύνδεσης"/>
          <p:cNvSpPr>
            <a:spLocks noChangeShapeType="1"/>
          </p:cNvSpPr>
          <p:nvPr/>
        </p:nvSpPr>
        <p:spPr bwMode="auto">
          <a:xfrm>
            <a:off x="114300" y="325120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- Έλλειψη"/>
          <p:cNvSpPr/>
          <p:nvPr/>
        </p:nvSpPr>
        <p:spPr>
          <a:xfrm>
            <a:off x="3200400" y="2820416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- Έλλειψη"/>
          <p:cNvSpPr/>
          <p:nvPr/>
        </p:nvSpPr>
        <p:spPr>
          <a:xfrm>
            <a:off x="3271266" y="2946400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3257550" y="2932601"/>
            <a:ext cx="342900" cy="58843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541735" y="711200"/>
            <a:ext cx="5829300" cy="2032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226314" y="304800"/>
            <a:ext cx="6400800" cy="1011936"/>
          </a:xfrm>
        </p:spPr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4343400" y="8546592"/>
            <a:ext cx="2283714" cy="487680"/>
          </a:xfrm>
        </p:spPr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8" name="7 - Ευθεία γραμμή σύνδεσης"/>
          <p:cNvSpPr>
            <a:spLocks noChangeShapeType="1"/>
          </p:cNvSpPr>
          <p:nvPr/>
        </p:nvSpPr>
        <p:spPr bwMode="auto">
          <a:xfrm flipV="1">
            <a:off x="3422310" y="2100870"/>
            <a:ext cx="6691" cy="6426076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- Θέση περιεχομένου"/>
          <p:cNvSpPr>
            <a:spLocks noGrp="1"/>
          </p:cNvSpPr>
          <p:nvPr>
            <p:ph sz="half" idx="1"/>
          </p:nvPr>
        </p:nvSpPr>
        <p:spPr>
          <a:xfrm>
            <a:off x="226314" y="1828800"/>
            <a:ext cx="3028950" cy="6242304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2" name="11 - Θέση περιεχομένου"/>
          <p:cNvSpPr>
            <a:spLocks noGrp="1"/>
          </p:cNvSpPr>
          <p:nvPr>
            <p:ph sz="half" idx="2"/>
          </p:nvPr>
        </p:nvSpPr>
        <p:spPr>
          <a:xfrm>
            <a:off x="3600450" y="1828800"/>
            <a:ext cx="3028950" cy="6242304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- Ευθεία γραμμή σύνδεσης"/>
          <p:cNvSpPr>
            <a:spLocks noChangeShapeType="1"/>
          </p:cNvSpPr>
          <p:nvPr/>
        </p:nvSpPr>
        <p:spPr bwMode="auto">
          <a:xfrm flipV="1">
            <a:off x="3429000" y="2933700"/>
            <a:ext cx="0" cy="5583936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- Ορθογώνιο"/>
          <p:cNvSpPr>
            <a:spLocks noChangeArrowheads="1"/>
          </p:cNvSpPr>
          <p:nvPr/>
        </p:nvSpPr>
        <p:spPr bwMode="white">
          <a:xfrm>
            <a:off x="0" y="0"/>
            <a:ext cx="6858000" cy="1930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- Ορθογώνιο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- Ορθογώνιο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- Ορθογώνιο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- Ορθογώνιο"/>
          <p:cNvSpPr/>
          <p:nvPr/>
        </p:nvSpPr>
        <p:spPr>
          <a:xfrm>
            <a:off x="114300" y="1828800"/>
            <a:ext cx="6624828" cy="12192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- Ορθογώνιο"/>
          <p:cNvSpPr>
            <a:spLocks noChangeArrowheads="1"/>
          </p:cNvSpPr>
          <p:nvPr/>
        </p:nvSpPr>
        <p:spPr bwMode="auto">
          <a:xfrm>
            <a:off x="109442" y="8522208"/>
            <a:ext cx="6624828" cy="414528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226314" y="2032000"/>
            <a:ext cx="3030141" cy="977299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3"/>
          </p:nvPr>
        </p:nvSpPr>
        <p:spPr>
          <a:xfrm>
            <a:off x="3593498" y="2032000"/>
            <a:ext cx="3031331" cy="97536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228600" y="8546592"/>
            <a:ext cx="2686050" cy="487680"/>
          </a:xfrm>
        </p:spPr>
        <p:txBody>
          <a:bodyPr/>
          <a:lstStyle/>
          <a:p>
            <a:endParaRPr lang="el-GR"/>
          </a:p>
        </p:txBody>
      </p:sp>
      <p:sp>
        <p:nvSpPr>
          <p:cNvPr id="15" name="14 - Ευθεία γραμμή σύνδεσης"/>
          <p:cNvSpPr>
            <a:spLocks noChangeShapeType="1"/>
          </p:cNvSpPr>
          <p:nvPr/>
        </p:nvSpPr>
        <p:spPr bwMode="auto">
          <a:xfrm>
            <a:off x="114300" y="170688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- Θέση περιεχομένου"/>
          <p:cNvSpPr>
            <a:spLocks noGrp="1"/>
          </p:cNvSpPr>
          <p:nvPr>
            <p:ph sz="quarter" idx="2"/>
          </p:nvPr>
        </p:nvSpPr>
        <p:spPr>
          <a:xfrm>
            <a:off x="226314" y="3295178"/>
            <a:ext cx="3031236" cy="5091205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26" name="25 - Θέση περιεχομένου"/>
          <p:cNvSpPr>
            <a:spLocks noGrp="1"/>
          </p:cNvSpPr>
          <p:nvPr>
            <p:ph sz="quarter" idx="4"/>
          </p:nvPr>
        </p:nvSpPr>
        <p:spPr>
          <a:xfrm>
            <a:off x="3600450" y="3295177"/>
            <a:ext cx="3028950" cy="5096256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25" name="24 - Έλλειψη"/>
          <p:cNvSpPr/>
          <p:nvPr/>
        </p:nvSpPr>
        <p:spPr>
          <a:xfrm>
            <a:off x="3200400" y="1274715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- Έλλειψη"/>
          <p:cNvSpPr/>
          <p:nvPr/>
        </p:nvSpPr>
        <p:spPr>
          <a:xfrm>
            <a:off x="3271266" y="1400699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3257550" y="1389889"/>
            <a:ext cx="342900" cy="588433"/>
          </a:xfrm>
        </p:spPr>
        <p:txBody>
          <a:bodyPr/>
          <a:lstStyle>
            <a:lvl1pPr algn="ctr">
              <a:defRPr/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3" name="22 - Τίτλος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3257550" y="1381361"/>
            <a:ext cx="342900" cy="588433"/>
          </a:xfrm>
        </p:spPr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Ορθογώνιο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- Ορθογώνιο"/>
          <p:cNvSpPr>
            <a:spLocks noChangeArrowheads="1"/>
          </p:cNvSpPr>
          <p:nvPr/>
        </p:nvSpPr>
        <p:spPr bwMode="white">
          <a:xfrm>
            <a:off x="0" y="0"/>
            <a:ext cx="6858000" cy="207264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- Ορθογώνιο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- Ορθογώνιο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- Ορθογώνιο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- Ορθογώνιο"/>
          <p:cNvSpPr>
            <a:spLocks noChangeArrowheads="1"/>
          </p:cNvSpPr>
          <p:nvPr/>
        </p:nvSpPr>
        <p:spPr bwMode="auto">
          <a:xfrm>
            <a:off x="114300" y="211328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3200400" y="8432800"/>
            <a:ext cx="457200" cy="58843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- Ορθογώνιο"/>
          <p:cNvSpPr>
            <a:spLocks noChangeArrowheads="1"/>
          </p:cNvSpPr>
          <p:nvPr/>
        </p:nvSpPr>
        <p:spPr bwMode="auto">
          <a:xfrm>
            <a:off x="114300" y="203200"/>
            <a:ext cx="6624828" cy="4064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- Ορθογώνιο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- Ορθογώνιο"/>
          <p:cNvSpPr>
            <a:spLocks noChangeArrowheads="1"/>
          </p:cNvSpPr>
          <p:nvPr/>
        </p:nvSpPr>
        <p:spPr bwMode="white">
          <a:xfrm>
            <a:off x="0" y="0"/>
            <a:ext cx="6858000" cy="158496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- Ορθογώνιο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- Ορθογώνιο"/>
          <p:cNvSpPr/>
          <p:nvPr/>
        </p:nvSpPr>
        <p:spPr>
          <a:xfrm>
            <a:off x="114300" y="812800"/>
            <a:ext cx="2057400" cy="78232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285750" y="1219200"/>
            <a:ext cx="1771650" cy="13208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285750" y="2641601"/>
            <a:ext cx="1771650" cy="5526617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8" name="7 - Ορθογώνιο"/>
          <p:cNvSpPr>
            <a:spLocks noChangeArrowheads="1"/>
          </p:cNvSpPr>
          <p:nvPr/>
        </p:nvSpPr>
        <p:spPr bwMode="auto">
          <a:xfrm>
            <a:off x="114300" y="203200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- Ευθεία γραμμή σύνδεσης"/>
          <p:cNvSpPr>
            <a:spLocks noChangeShapeType="1"/>
          </p:cNvSpPr>
          <p:nvPr/>
        </p:nvSpPr>
        <p:spPr bwMode="auto">
          <a:xfrm>
            <a:off x="114300" y="71120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- Θέση περιεχομένου"/>
          <p:cNvSpPr>
            <a:spLocks noGrp="1"/>
          </p:cNvSpPr>
          <p:nvPr>
            <p:ph sz="quarter" idx="1"/>
          </p:nvPr>
        </p:nvSpPr>
        <p:spPr>
          <a:xfrm>
            <a:off x="2343150" y="914400"/>
            <a:ext cx="4229100" cy="72136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0" name="9 - Έλλειψη"/>
          <p:cNvSpPr/>
          <p:nvPr/>
        </p:nvSpPr>
        <p:spPr>
          <a:xfrm>
            <a:off x="971550" y="304800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- Έλλειψη"/>
          <p:cNvSpPr/>
          <p:nvPr/>
        </p:nvSpPr>
        <p:spPr>
          <a:xfrm>
            <a:off x="1042416" y="430784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1028700" y="416985"/>
            <a:ext cx="342900" cy="58843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1" name="20 - Ορθογώνιο"/>
          <p:cNvSpPr>
            <a:spLocks noChangeArrowheads="1"/>
          </p:cNvSpPr>
          <p:nvPr/>
        </p:nvSpPr>
        <p:spPr bwMode="auto">
          <a:xfrm>
            <a:off x="112014" y="8517847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226314" y="8547797"/>
            <a:ext cx="2537460" cy="487680"/>
          </a:xfrm>
        </p:spPr>
        <p:txBody>
          <a:bodyPr/>
          <a:lstStyle/>
          <a:p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- Ευθεία γραμμή σύνδεσης"/>
          <p:cNvSpPr>
            <a:spLocks noChangeShapeType="1"/>
          </p:cNvSpPr>
          <p:nvPr/>
        </p:nvSpPr>
        <p:spPr bwMode="auto">
          <a:xfrm>
            <a:off x="114300" y="71120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- Ορθογώνιο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- Ορθογώνιο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- Ορθογώνιο"/>
          <p:cNvSpPr>
            <a:spLocks noChangeArrowheads="1"/>
          </p:cNvSpPr>
          <p:nvPr/>
        </p:nvSpPr>
        <p:spPr bwMode="white">
          <a:xfrm>
            <a:off x="0" y="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- Ορθογώνιο"/>
          <p:cNvSpPr>
            <a:spLocks noChangeArrowheads="1"/>
          </p:cNvSpPr>
          <p:nvPr/>
        </p:nvSpPr>
        <p:spPr bwMode="auto">
          <a:xfrm>
            <a:off x="114300" y="203200"/>
            <a:ext cx="6624828" cy="40233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- Ορθογώνιο"/>
          <p:cNvSpPr/>
          <p:nvPr/>
        </p:nvSpPr>
        <p:spPr>
          <a:xfrm>
            <a:off x="114300" y="812800"/>
            <a:ext cx="2057400" cy="78232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- Ορθογώνιο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- Έλλειψη"/>
          <p:cNvSpPr/>
          <p:nvPr/>
        </p:nvSpPr>
        <p:spPr>
          <a:xfrm>
            <a:off x="971550" y="304800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- Έλλειψη"/>
          <p:cNvSpPr/>
          <p:nvPr/>
        </p:nvSpPr>
        <p:spPr>
          <a:xfrm>
            <a:off x="1042416" y="430784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1028700" y="416985"/>
            <a:ext cx="342900" cy="588433"/>
          </a:xfrm>
        </p:spPr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2250281" y="6705600"/>
            <a:ext cx="4400550" cy="16256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2250281" y="812800"/>
            <a:ext cx="4400550" cy="56896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l-GR" smtClean="0"/>
              <a:t>Κάντε κλικ στο εικονίδιο για να προσθέσετε μια εικόνα</a:t>
            </a:r>
            <a:endParaRPr kumimoji="0" lang="en-US" dirty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285750" y="1320800"/>
            <a:ext cx="1828800" cy="70104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22" name="21 - Ορθογώνιο"/>
          <p:cNvSpPr>
            <a:spLocks noChangeArrowheads="1"/>
          </p:cNvSpPr>
          <p:nvPr/>
        </p:nvSpPr>
        <p:spPr bwMode="auto">
          <a:xfrm>
            <a:off x="112014" y="8517847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4341114" y="8539979"/>
            <a:ext cx="2283714" cy="487680"/>
          </a:xfrm>
        </p:spPr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226314" y="8547797"/>
            <a:ext cx="2688336" cy="487680"/>
          </a:xfrm>
        </p:spPr>
        <p:txBody>
          <a:bodyPr/>
          <a:lstStyle/>
          <a:p>
            <a:endParaRPr lang="el-G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Ορθογώνιο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- Ορθογώνιο"/>
          <p:cNvSpPr>
            <a:spLocks noChangeArrowheads="1"/>
          </p:cNvSpPr>
          <p:nvPr/>
        </p:nvSpPr>
        <p:spPr bwMode="white">
          <a:xfrm>
            <a:off x="5257800" y="0"/>
            <a:ext cx="16002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- Ορθογώνιο"/>
          <p:cNvSpPr>
            <a:spLocks noChangeArrowheads="1"/>
          </p:cNvSpPr>
          <p:nvPr/>
        </p:nvSpPr>
        <p:spPr bwMode="white">
          <a:xfrm>
            <a:off x="0" y="0"/>
            <a:ext cx="6858000" cy="207264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- Ορθογώνιο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- Ορθογώνιο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- Ορθογώνιο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- Ευθεία γραμμή σύνδεσης"/>
          <p:cNvSpPr>
            <a:spLocks noChangeShapeType="1"/>
          </p:cNvSpPr>
          <p:nvPr/>
        </p:nvSpPr>
        <p:spPr bwMode="auto">
          <a:xfrm rot="5400000">
            <a:off x="1194816" y="4370832"/>
            <a:ext cx="8327136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- Έλλειψη"/>
          <p:cNvSpPr/>
          <p:nvPr/>
        </p:nvSpPr>
        <p:spPr>
          <a:xfrm>
            <a:off x="5129784" y="3901017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- Έλλειψη"/>
          <p:cNvSpPr/>
          <p:nvPr/>
        </p:nvSpPr>
        <p:spPr>
          <a:xfrm>
            <a:off x="5200650" y="4027001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5186934" y="4013202"/>
            <a:ext cx="342900" cy="588433"/>
          </a:xfrm>
        </p:spPr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228600" y="406400"/>
            <a:ext cx="4914900" cy="7761821"/>
          </a:xfrm>
        </p:spPr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5543550" y="406402"/>
            <a:ext cx="1085850" cy="7802033"/>
          </a:xfrm>
        </p:spPr>
        <p:txBody>
          <a:bodyPr vert="eaVert"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- Ορθογώνιο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- Ορθογώνιο"/>
          <p:cNvSpPr>
            <a:spLocks noChangeArrowheads="1"/>
          </p:cNvSpPr>
          <p:nvPr/>
        </p:nvSpPr>
        <p:spPr bwMode="white">
          <a:xfrm>
            <a:off x="6743700" y="4064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- Ορθογώνιο"/>
          <p:cNvSpPr>
            <a:spLocks noChangeArrowheads="1"/>
          </p:cNvSpPr>
          <p:nvPr/>
        </p:nvSpPr>
        <p:spPr bwMode="white">
          <a:xfrm>
            <a:off x="0" y="0"/>
            <a:ext cx="6858000" cy="3352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- Ορθογώνιο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- Υπότιτλος"/>
          <p:cNvSpPr>
            <a:spLocks noGrp="1"/>
          </p:cNvSpPr>
          <p:nvPr>
            <p:ph type="subTitle" idx="1"/>
          </p:nvPr>
        </p:nvSpPr>
        <p:spPr>
          <a:xfrm>
            <a:off x="1028700" y="3759200"/>
            <a:ext cx="4800600" cy="23368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l-GR" smtClean="0"/>
              <a:t>Κάντε κλικ για να επεξεργαστείτε τον υπότιτλο του υποδείγματος</a:t>
            </a:r>
            <a:endParaRPr kumimoji="0" lang="en-US"/>
          </a:p>
        </p:txBody>
      </p:sp>
      <p:sp>
        <p:nvSpPr>
          <p:cNvPr id="28" name="27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17" name="16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Ευθεία γραμμή σύνδεσης"/>
          <p:cNvSpPr>
            <a:spLocks noChangeShapeType="1"/>
          </p:cNvSpPr>
          <p:nvPr/>
        </p:nvSpPr>
        <p:spPr bwMode="auto">
          <a:xfrm>
            <a:off x="116586" y="3226816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- Ορθογώνιο"/>
          <p:cNvSpPr>
            <a:spLocks noChangeArrowheads="1"/>
          </p:cNvSpPr>
          <p:nvPr/>
        </p:nvSpPr>
        <p:spPr bwMode="auto">
          <a:xfrm>
            <a:off x="114300" y="203200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- Έλλειψη"/>
          <p:cNvSpPr/>
          <p:nvPr/>
        </p:nvSpPr>
        <p:spPr>
          <a:xfrm>
            <a:off x="3200400" y="2820416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- Έλλειψη"/>
          <p:cNvSpPr/>
          <p:nvPr/>
        </p:nvSpPr>
        <p:spPr>
          <a:xfrm>
            <a:off x="3271266" y="2946400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3257550" y="2932601"/>
            <a:ext cx="342900" cy="58843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8" name="7 - Τίτλος"/>
          <p:cNvSpPr>
            <a:spLocks noGrp="1"/>
          </p:cNvSpPr>
          <p:nvPr>
            <p:ph type="ctrTitle"/>
          </p:nvPr>
        </p:nvSpPr>
        <p:spPr>
          <a:xfrm>
            <a:off x="514350" y="508000"/>
            <a:ext cx="5829300" cy="23368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3271266" y="1368497"/>
            <a:ext cx="342900" cy="588433"/>
          </a:xfrm>
        </p:spPr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8" name="7 - Θέση περιεχομένου"/>
          <p:cNvSpPr>
            <a:spLocks noGrp="1"/>
          </p:cNvSpPr>
          <p:nvPr>
            <p:ph sz="quarter" idx="1"/>
          </p:nvPr>
        </p:nvSpPr>
        <p:spPr>
          <a:xfrm>
            <a:off x="226314" y="2036064"/>
            <a:ext cx="6377940" cy="60960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- Ορθογώνιο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- Ορθογώνιο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- Ορθογώνιο"/>
          <p:cNvSpPr>
            <a:spLocks noChangeArrowheads="1"/>
          </p:cNvSpPr>
          <p:nvPr/>
        </p:nvSpPr>
        <p:spPr bwMode="white">
          <a:xfrm>
            <a:off x="0" y="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white">
          <a:xfrm>
            <a:off x="6743700" y="2540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- Ορθογώνιο"/>
          <p:cNvSpPr>
            <a:spLocks noChangeArrowheads="1"/>
          </p:cNvSpPr>
          <p:nvPr/>
        </p:nvSpPr>
        <p:spPr bwMode="white">
          <a:xfrm>
            <a:off x="114300" y="3048000"/>
            <a:ext cx="6624828" cy="406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- Ορθογώνιο"/>
          <p:cNvSpPr>
            <a:spLocks noChangeArrowheads="1"/>
          </p:cNvSpPr>
          <p:nvPr/>
        </p:nvSpPr>
        <p:spPr bwMode="auto">
          <a:xfrm>
            <a:off x="116586" y="189803"/>
            <a:ext cx="6624828" cy="2852928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1026319" y="3657601"/>
            <a:ext cx="4860131" cy="2230967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13" name="12 - Ορθογώνιο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- Ορθογώνιο"/>
          <p:cNvSpPr>
            <a:spLocks noChangeArrowheads="1"/>
          </p:cNvSpPr>
          <p:nvPr/>
        </p:nvSpPr>
        <p:spPr bwMode="auto">
          <a:xfrm>
            <a:off x="114300" y="203200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8" name="7 - Ευθεία γραμμή σύνδεσης"/>
          <p:cNvSpPr>
            <a:spLocks noChangeShapeType="1"/>
          </p:cNvSpPr>
          <p:nvPr/>
        </p:nvSpPr>
        <p:spPr bwMode="auto">
          <a:xfrm>
            <a:off x="114300" y="325120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- Έλλειψη"/>
          <p:cNvSpPr/>
          <p:nvPr/>
        </p:nvSpPr>
        <p:spPr>
          <a:xfrm>
            <a:off x="3200400" y="2820416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- Έλλειψη"/>
          <p:cNvSpPr/>
          <p:nvPr/>
        </p:nvSpPr>
        <p:spPr>
          <a:xfrm>
            <a:off x="3271266" y="2946400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3257550" y="2932601"/>
            <a:ext cx="342900" cy="58843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541735" y="711200"/>
            <a:ext cx="5829300" cy="2032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226314" y="304800"/>
            <a:ext cx="6400800" cy="1011936"/>
          </a:xfrm>
        </p:spPr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4343400" y="8546592"/>
            <a:ext cx="2283714" cy="487680"/>
          </a:xfrm>
        </p:spPr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8" name="7 - Ευθεία γραμμή σύνδεσης"/>
          <p:cNvSpPr>
            <a:spLocks noChangeShapeType="1"/>
          </p:cNvSpPr>
          <p:nvPr/>
        </p:nvSpPr>
        <p:spPr bwMode="auto">
          <a:xfrm flipV="1">
            <a:off x="3422310" y="2100870"/>
            <a:ext cx="6691" cy="6426076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- Θέση περιεχομένου"/>
          <p:cNvSpPr>
            <a:spLocks noGrp="1"/>
          </p:cNvSpPr>
          <p:nvPr>
            <p:ph sz="half" idx="1"/>
          </p:nvPr>
        </p:nvSpPr>
        <p:spPr>
          <a:xfrm>
            <a:off x="226314" y="1828800"/>
            <a:ext cx="3028950" cy="6242304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2" name="11 - Θέση περιεχομένου"/>
          <p:cNvSpPr>
            <a:spLocks noGrp="1"/>
          </p:cNvSpPr>
          <p:nvPr>
            <p:ph sz="half" idx="2"/>
          </p:nvPr>
        </p:nvSpPr>
        <p:spPr>
          <a:xfrm>
            <a:off x="3600450" y="1828800"/>
            <a:ext cx="3028950" cy="6242304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- Ευθεία γραμμή σύνδεσης"/>
          <p:cNvSpPr>
            <a:spLocks noChangeShapeType="1"/>
          </p:cNvSpPr>
          <p:nvPr/>
        </p:nvSpPr>
        <p:spPr bwMode="auto">
          <a:xfrm flipV="1">
            <a:off x="3429000" y="2933700"/>
            <a:ext cx="0" cy="5583936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- Ορθογώνιο"/>
          <p:cNvSpPr>
            <a:spLocks noChangeArrowheads="1"/>
          </p:cNvSpPr>
          <p:nvPr/>
        </p:nvSpPr>
        <p:spPr bwMode="white">
          <a:xfrm>
            <a:off x="0" y="0"/>
            <a:ext cx="6858000" cy="1930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- Ορθογώνιο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- Ορθογώνιο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- Ορθογώνιο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- Ορθογώνιο"/>
          <p:cNvSpPr/>
          <p:nvPr/>
        </p:nvSpPr>
        <p:spPr>
          <a:xfrm>
            <a:off x="114300" y="1828800"/>
            <a:ext cx="6624828" cy="12192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- Ορθογώνιο"/>
          <p:cNvSpPr>
            <a:spLocks noChangeArrowheads="1"/>
          </p:cNvSpPr>
          <p:nvPr/>
        </p:nvSpPr>
        <p:spPr bwMode="auto">
          <a:xfrm>
            <a:off x="109442" y="8522208"/>
            <a:ext cx="6624828" cy="414528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226314" y="2032000"/>
            <a:ext cx="3030141" cy="977299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3"/>
          </p:nvPr>
        </p:nvSpPr>
        <p:spPr>
          <a:xfrm>
            <a:off x="3593498" y="2032000"/>
            <a:ext cx="3031331" cy="97536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228600" y="8546592"/>
            <a:ext cx="2686050" cy="487680"/>
          </a:xfrm>
        </p:spPr>
        <p:txBody>
          <a:bodyPr/>
          <a:lstStyle/>
          <a:p>
            <a:endParaRPr lang="el-GR"/>
          </a:p>
        </p:txBody>
      </p:sp>
      <p:sp>
        <p:nvSpPr>
          <p:cNvPr id="15" name="14 - Ευθεία γραμμή σύνδεσης"/>
          <p:cNvSpPr>
            <a:spLocks noChangeShapeType="1"/>
          </p:cNvSpPr>
          <p:nvPr/>
        </p:nvSpPr>
        <p:spPr bwMode="auto">
          <a:xfrm>
            <a:off x="114300" y="170688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- Θέση περιεχομένου"/>
          <p:cNvSpPr>
            <a:spLocks noGrp="1"/>
          </p:cNvSpPr>
          <p:nvPr>
            <p:ph sz="quarter" idx="2"/>
          </p:nvPr>
        </p:nvSpPr>
        <p:spPr>
          <a:xfrm>
            <a:off x="226314" y="3295178"/>
            <a:ext cx="3031236" cy="5091205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26" name="25 - Θέση περιεχομένου"/>
          <p:cNvSpPr>
            <a:spLocks noGrp="1"/>
          </p:cNvSpPr>
          <p:nvPr>
            <p:ph sz="quarter" idx="4"/>
          </p:nvPr>
        </p:nvSpPr>
        <p:spPr>
          <a:xfrm>
            <a:off x="3600450" y="3295177"/>
            <a:ext cx="3028950" cy="5096256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25" name="24 - Έλλειψη"/>
          <p:cNvSpPr/>
          <p:nvPr/>
        </p:nvSpPr>
        <p:spPr>
          <a:xfrm>
            <a:off x="3200400" y="1274715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- Έλλειψη"/>
          <p:cNvSpPr/>
          <p:nvPr/>
        </p:nvSpPr>
        <p:spPr>
          <a:xfrm>
            <a:off x="3271266" y="1400699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3257550" y="1389889"/>
            <a:ext cx="342900" cy="588433"/>
          </a:xfrm>
        </p:spPr>
        <p:txBody>
          <a:bodyPr/>
          <a:lstStyle>
            <a:lvl1pPr algn="ctr">
              <a:defRPr/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3" name="22 - Τίτλος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3257550" y="1381361"/>
            <a:ext cx="342900" cy="588433"/>
          </a:xfrm>
        </p:spPr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Ορθογώνιο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- Ορθογώνιο"/>
          <p:cNvSpPr>
            <a:spLocks noChangeArrowheads="1"/>
          </p:cNvSpPr>
          <p:nvPr/>
        </p:nvSpPr>
        <p:spPr bwMode="white">
          <a:xfrm>
            <a:off x="0" y="0"/>
            <a:ext cx="6858000" cy="207264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- Ορθογώνιο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- Ορθογώνιο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- Ορθογώνιο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- Ορθογώνιο"/>
          <p:cNvSpPr>
            <a:spLocks noChangeArrowheads="1"/>
          </p:cNvSpPr>
          <p:nvPr/>
        </p:nvSpPr>
        <p:spPr bwMode="auto">
          <a:xfrm>
            <a:off x="114300" y="211328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3200400" y="8432800"/>
            <a:ext cx="457200" cy="58843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- Ορθογώνιο"/>
          <p:cNvSpPr>
            <a:spLocks noChangeArrowheads="1"/>
          </p:cNvSpPr>
          <p:nvPr/>
        </p:nvSpPr>
        <p:spPr bwMode="auto">
          <a:xfrm>
            <a:off x="114300" y="203200"/>
            <a:ext cx="6624828" cy="4064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- Ορθογώνιο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- Ορθογώνιο"/>
          <p:cNvSpPr>
            <a:spLocks noChangeArrowheads="1"/>
          </p:cNvSpPr>
          <p:nvPr/>
        </p:nvSpPr>
        <p:spPr bwMode="white">
          <a:xfrm>
            <a:off x="0" y="0"/>
            <a:ext cx="6858000" cy="158496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- Ορθογώνιο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- Ορθογώνιο"/>
          <p:cNvSpPr/>
          <p:nvPr/>
        </p:nvSpPr>
        <p:spPr>
          <a:xfrm>
            <a:off x="114300" y="812800"/>
            <a:ext cx="2057400" cy="78232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285750" y="1219200"/>
            <a:ext cx="1771650" cy="13208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285750" y="2641601"/>
            <a:ext cx="1771650" cy="5526617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8" name="7 - Ορθογώνιο"/>
          <p:cNvSpPr>
            <a:spLocks noChangeArrowheads="1"/>
          </p:cNvSpPr>
          <p:nvPr/>
        </p:nvSpPr>
        <p:spPr bwMode="auto">
          <a:xfrm>
            <a:off x="114300" y="203200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- Ευθεία γραμμή σύνδεσης"/>
          <p:cNvSpPr>
            <a:spLocks noChangeShapeType="1"/>
          </p:cNvSpPr>
          <p:nvPr/>
        </p:nvSpPr>
        <p:spPr bwMode="auto">
          <a:xfrm>
            <a:off x="114300" y="71120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- Θέση περιεχομένου"/>
          <p:cNvSpPr>
            <a:spLocks noGrp="1"/>
          </p:cNvSpPr>
          <p:nvPr>
            <p:ph sz="quarter" idx="1"/>
          </p:nvPr>
        </p:nvSpPr>
        <p:spPr>
          <a:xfrm>
            <a:off x="2343150" y="914400"/>
            <a:ext cx="4229100" cy="72136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0" name="9 - Έλλειψη"/>
          <p:cNvSpPr/>
          <p:nvPr/>
        </p:nvSpPr>
        <p:spPr>
          <a:xfrm>
            <a:off x="971550" y="304800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- Έλλειψη"/>
          <p:cNvSpPr/>
          <p:nvPr/>
        </p:nvSpPr>
        <p:spPr>
          <a:xfrm>
            <a:off x="1042416" y="430784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1028700" y="416985"/>
            <a:ext cx="342900" cy="58843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1" name="20 - Ορθογώνιο"/>
          <p:cNvSpPr>
            <a:spLocks noChangeArrowheads="1"/>
          </p:cNvSpPr>
          <p:nvPr/>
        </p:nvSpPr>
        <p:spPr bwMode="auto">
          <a:xfrm>
            <a:off x="112014" y="8517847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226314" y="8547797"/>
            <a:ext cx="2537460" cy="487680"/>
          </a:xfrm>
        </p:spPr>
        <p:txBody>
          <a:bodyPr/>
          <a:lstStyle/>
          <a:p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- Ευθεία γραμμή σύνδεσης"/>
          <p:cNvSpPr>
            <a:spLocks noChangeShapeType="1"/>
          </p:cNvSpPr>
          <p:nvPr/>
        </p:nvSpPr>
        <p:spPr bwMode="auto">
          <a:xfrm>
            <a:off x="114300" y="71120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- Ορθογώνιο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- Ορθογώνιο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- Ορθογώνιο"/>
          <p:cNvSpPr>
            <a:spLocks noChangeArrowheads="1"/>
          </p:cNvSpPr>
          <p:nvPr/>
        </p:nvSpPr>
        <p:spPr bwMode="white">
          <a:xfrm>
            <a:off x="0" y="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- Ορθογώνιο"/>
          <p:cNvSpPr>
            <a:spLocks noChangeArrowheads="1"/>
          </p:cNvSpPr>
          <p:nvPr/>
        </p:nvSpPr>
        <p:spPr bwMode="auto">
          <a:xfrm>
            <a:off x="114300" y="203200"/>
            <a:ext cx="6624828" cy="40233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- Ορθογώνιο"/>
          <p:cNvSpPr/>
          <p:nvPr/>
        </p:nvSpPr>
        <p:spPr>
          <a:xfrm>
            <a:off x="114300" y="812800"/>
            <a:ext cx="2057400" cy="78232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- Ορθογώνιο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- Έλλειψη"/>
          <p:cNvSpPr/>
          <p:nvPr/>
        </p:nvSpPr>
        <p:spPr>
          <a:xfrm>
            <a:off x="971550" y="304800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- Έλλειψη"/>
          <p:cNvSpPr/>
          <p:nvPr/>
        </p:nvSpPr>
        <p:spPr>
          <a:xfrm>
            <a:off x="1042416" y="430784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1028700" y="416985"/>
            <a:ext cx="342900" cy="588433"/>
          </a:xfrm>
        </p:spPr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2250281" y="6705600"/>
            <a:ext cx="4400550" cy="16256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2250281" y="812800"/>
            <a:ext cx="4400550" cy="56896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l-GR" smtClean="0"/>
              <a:t>Κάντε κλικ στο εικονίδιο για να προσθέσετε μια εικόνα</a:t>
            </a:r>
            <a:endParaRPr kumimoji="0" lang="en-US" dirty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285750" y="1320800"/>
            <a:ext cx="1828800" cy="70104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22" name="21 - Ορθογώνιο"/>
          <p:cNvSpPr>
            <a:spLocks noChangeArrowheads="1"/>
          </p:cNvSpPr>
          <p:nvPr/>
        </p:nvSpPr>
        <p:spPr bwMode="auto">
          <a:xfrm>
            <a:off x="112014" y="8517847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4341114" y="8539979"/>
            <a:ext cx="2283714" cy="487680"/>
          </a:xfrm>
        </p:spPr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226314" y="8547797"/>
            <a:ext cx="2688336" cy="487680"/>
          </a:xfrm>
        </p:spPr>
        <p:txBody>
          <a:bodyPr/>
          <a:lstStyle/>
          <a:p>
            <a:endParaRPr lang="el-GR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Ορθογώνιο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- Ορθογώνιο"/>
          <p:cNvSpPr>
            <a:spLocks noChangeArrowheads="1"/>
          </p:cNvSpPr>
          <p:nvPr/>
        </p:nvSpPr>
        <p:spPr bwMode="white">
          <a:xfrm>
            <a:off x="5257800" y="0"/>
            <a:ext cx="16002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- Ορθογώνιο"/>
          <p:cNvSpPr>
            <a:spLocks noChangeArrowheads="1"/>
          </p:cNvSpPr>
          <p:nvPr/>
        </p:nvSpPr>
        <p:spPr bwMode="white">
          <a:xfrm>
            <a:off x="0" y="0"/>
            <a:ext cx="6858000" cy="207264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- Ορθογώνιο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- Ορθογώνιο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- Ορθογώνιο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- Ευθεία γραμμή σύνδεσης"/>
          <p:cNvSpPr>
            <a:spLocks noChangeShapeType="1"/>
          </p:cNvSpPr>
          <p:nvPr/>
        </p:nvSpPr>
        <p:spPr bwMode="auto">
          <a:xfrm rot="5400000">
            <a:off x="1194816" y="4370832"/>
            <a:ext cx="8327136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- Έλλειψη"/>
          <p:cNvSpPr/>
          <p:nvPr/>
        </p:nvSpPr>
        <p:spPr>
          <a:xfrm>
            <a:off x="5129784" y="3901017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- Έλλειψη"/>
          <p:cNvSpPr/>
          <p:nvPr/>
        </p:nvSpPr>
        <p:spPr>
          <a:xfrm>
            <a:off x="5200650" y="4027001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5186934" y="4013202"/>
            <a:ext cx="342900" cy="588433"/>
          </a:xfrm>
        </p:spPr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228600" y="406400"/>
            <a:ext cx="4914900" cy="7761821"/>
          </a:xfrm>
        </p:spPr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5543550" y="406402"/>
            <a:ext cx="1085850" cy="7802033"/>
          </a:xfrm>
        </p:spPr>
        <p:txBody>
          <a:bodyPr vert="eaVert"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- Τίτλος"/>
          <p:cNvSpPr>
            <a:spLocks noGrp="1"/>
          </p:cNvSpPr>
          <p:nvPr>
            <p:ph type="ctrTitle"/>
          </p:nvPr>
        </p:nvSpPr>
        <p:spPr>
          <a:xfrm>
            <a:off x="914400" y="5181600"/>
            <a:ext cx="5143500" cy="13208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9" name="8 - Υπότιτλος"/>
          <p:cNvSpPr>
            <a:spLocks noGrp="1"/>
          </p:cNvSpPr>
          <p:nvPr>
            <p:ph type="subTitle" idx="1"/>
          </p:nvPr>
        </p:nvSpPr>
        <p:spPr>
          <a:xfrm>
            <a:off x="914400" y="6832600"/>
            <a:ext cx="5143500" cy="7112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l-GR" smtClean="0"/>
              <a:t>Κάντε κλικ για να επεξεργαστείτε τον υπότιτλο του υποδείγματος</a:t>
            </a:r>
            <a:endParaRPr kumimoji="0" lang="en-US"/>
          </a:p>
        </p:txBody>
      </p:sp>
      <p:sp>
        <p:nvSpPr>
          <p:cNvPr id="28" name="27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4800600" y="8473440"/>
            <a:ext cx="1714500" cy="487680"/>
          </a:xfrm>
        </p:spPr>
        <p:txBody>
          <a:bodyPr/>
          <a:lstStyle>
            <a:lvl1pPr>
              <a:defRPr sz="1400"/>
            </a:lvl1pPr>
          </a:lstStyle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17" name="16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2173986" y="8473440"/>
            <a:ext cx="2606040" cy="487680"/>
          </a:xfrm>
        </p:spPr>
        <p:txBody>
          <a:bodyPr/>
          <a:lstStyle/>
          <a:p>
            <a:endParaRPr lang="el-GR"/>
          </a:p>
        </p:txBody>
      </p:sp>
      <p:sp>
        <p:nvSpPr>
          <p:cNvPr id="29" name="28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912114" y="8473440"/>
            <a:ext cx="914400" cy="487680"/>
          </a:xfrm>
        </p:spPr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1" name="20 - Ορθογώνιο"/>
          <p:cNvSpPr/>
          <p:nvPr/>
        </p:nvSpPr>
        <p:spPr>
          <a:xfrm>
            <a:off x="678656" y="4864100"/>
            <a:ext cx="5486400" cy="170688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32 - Ορθογώνιο"/>
          <p:cNvSpPr/>
          <p:nvPr/>
        </p:nvSpPr>
        <p:spPr>
          <a:xfrm>
            <a:off x="685800" y="6731000"/>
            <a:ext cx="5486400" cy="9144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21 - Ορθογώνιο"/>
          <p:cNvSpPr/>
          <p:nvPr/>
        </p:nvSpPr>
        <p:spPr>
          <a:xfrm>
            <a:off x="678656" y="4864100"/>
            <a:ext cx="171450" cy="170688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31 - Ορθογώνιο"/>
          <p:cNvSpPr/>
          <p:nvPr/>
        </p:nvSpPr>
        <p:spPr>
          <a:xfrm>
            <a:off x="685800" y="6731000"/>
            <a:ext cx="171450" cy="9144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8" name="7 - Θέση περιεχομένου"/>
          <p:cNvSpPr>
            <a:spLocks noGrp="1"/>
          </p:cNvSpPr>
          <p:nvPr>
            <p:ph sz="quarter" idx="1"/>
          </p:nvPr>
        </p:nvSpPr>
        <p:spPr>
          <a:xfrm>
            <a:off x="342900" y="1625600"/>
            <a:ext cx="6172200" cy="658368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914400" y="3962400"/>
            <a:ext cx="5143500" cy="14224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971550" y="5689600"/>
            <a:ext cx="5086350" cy="1524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4800600" y="8473440"/>
            <a:ext cx="1714500" cy="487680"/>
          </a:xfrm>
        </p:spPr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2173986" y="8473440"/>
            <a:ext cx="2606040" cy="487680"/>
          </a:xfrm>
        </p:spPr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802386" y="8473440"/>
            <a:ext cx="1140714" cy="487680"/>
          </a:xfrm>
        </p:spPr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7" name="6 - Ορθογώνιο"/>
          <p:cNvSpPr/>
          <p:nvPr/>
        </p:nvSpPr>
        <p:spPr>
          <a:xfrm>
            <a:off x="685800" y="3759200"/>
            <a:ext cx="5486400" cy="170688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- Ορθογώνιο"/>
          <p:cNvSpPr/>
          <p:nvPr/>
        </p:nvSpPr>
        <p:spPr>
          <a:xfrm>
            <a:off x="685800" y="3759200"/>
            <a:ext cx="171450" cy="170688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9" name="8 - Θέση περιεχομένου"/>
          <p:cNvSpPr>
            <a:spLocks noGrp="1"/>
          </p:cNvSpPr>
          <p:nvPr>
            <p:ph sz="quarter" idx="1"/>
          </p:nvPr>
        </p:nvSpPr>
        <p:spPr>
          <a:xfrm>
            <a:off x="342900" y="1625600"/>
            <a:ext cx="3031236" cy="658368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1" name="10 - Θέση περιεχομένου"/>
          <p:cNvSpPr>
            <a:spLocks noGrp="1"/>
          </p:cNvSpPr>
          <p:nvPr>
            <p:ph sz="quarter" idx="2"/>
          </p:nvPr>
        </p:nvSpPr>
        <p:spPr>
          <a:xfrm>
            <a:off x="3474149" y="1621536"/>
            <a:ext cx="3031236" cy="658368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342900" y="1714500"/>
            <a:ext cx="3030141" cy="9144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3"/>
          </p:nvPr>
        </p:nvSpPr>
        <p:spPr>
          <a:xfrm>
            <a:off x="3486151" y="1727200"/>
            <a:ext cx="3031331" cy="9144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1" name="10 - Θέση περιεχομένου"/>
          <p:cNvSpPr>
            <a:spLocks noGrp="1"/>
          </p:cNvSpPr>
          <p:nvPr>
            <p:ph sz="quarter" idx="2"/>
          </p:nvPr>
        </p:nvSpPr>
        <p:spPr>
          <a:xfrm>
            <a:off x="342900" y="2844800"/>
            <a:ext cx="3028950" cy="53848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3" name="12 - Θέση περιεχομένου"/>
          <p:cNvSpPr>
            <a:spLocks noGrp="1"/>
          </p:cNvSpPr>
          <p:nvPr>
            <p:ph sz="quarter" idx="4"/>
          </p:nvPr>
        </p:nvSpPr>
        <p:spPr>
          <a:xfrm>
            <a:off x="3486150" y="2844800"/>
            <a:ext cx="3028950" cy="53848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42900" y="304800"/>
            <a:ext cx="6172200" cy="1219200"/>
          </a:xfrm>
        </p:spPr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6" name="5 - Ισοσκελές τρίγωνο"/>
          <p:cNvSpPr>
            <a:spLocks noChangeAspect="1"/>
          </p:cNvSpPr>
          <p:nvPr/>
        </p:nvSpPr>
        <p:spPr>
          <a:xfrm rot="5400000">
            <a:off x="258661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5" name="4 - Ευθεία γραμμή σύνδεσης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- Ισοσκελές τρίγωνο"/>
          <p:cNvSpPr>
            <a:spLocks noChangeAspect="1"/>
          </p:cNvSpPr>
          <p:nvPr/>
        </p:nvSpPr>
        <p:spPr>
          <a:xfrm rot="5400000">
            <a:off x="258661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743450" y="406400"/>
            <a:ext cx="1885950" cy="11176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4743450" y="1625601"/>
            <a:ext cx="1885950" cy="6457951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8" name="7 - Ευθεία γραμμή σύνδεσης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- Ευθεία γραμμή σύνδεσης"/>
          <p:cNvSpPr>
            <a:spLocks noChangeShapeType="1"/>
          </p:cNvSpPr>
          <p:nvPr/>
        </p:nvSpPr>
        <p:spPr bwMode="auto">
          <a:xfrm rot="5400000">
            <a:off x="610264" y="4432300"/>
            <a:ext cx="804672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- Ισοσκελές τρίγωνο"/>
          <p:cNvSpPr>
            <a:spLocks noChangeAspect="1"/>
          </p:cNvSpPr>
          <p:nvPr/>
        </p:nvSpPr>
        <p:spPr>
          <a:xfrm rot="5400000">
            <a:off x="258661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- Θέση περιεχομένου"/>
          <p:cNvSpPr>
            <a:spLocks noGrp="1"/>
          </p:cNvSpPr>
          <p:nvPr>
            <p:ph sz="quarter" idx="1"/>
          </p:nvPr>
        </p:nvSpPr>
        <p:spPr>
          <a:xfrm>
            <a:off x="228600" y="406400"/>
            <a:ext cx="4286250" cy="76200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42900" y="667808"/>
            <a:ext cx="6172200" cy="899584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342900" y="2540000"/>
            <a:ext cx="6172200" cy="5693664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l-GR" smtClean="0"/>
              <a:t>Κάντε κλικ στο εικονίδιο για να προσθέσετε μια εικόνα</a:t>
            </a:r>
            <a:endParaRPr kumimoji="0" lang="en-US" dirty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342900" y="1625600"/>
            <a:ext cx="6172200" cy="7112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8" name="7 - Ευθεία γραμμή σύνδεσης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- Ισοσκελές τρίγωνο"/>
          <p:cNvSpPr>
            <a:spLocks noChangeAspect="1"/>
          </p:cNvSpPr>
          <p:nvPr/>
        </p:nvSpPr>
        <p:spPr>
          <a:xfrm rot="5400000">
            <a:off x="258661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- Ορθογώνιο"/>
          <p:cNvSpPr/>
          <p:nvPr/>
        </p:nvSpPr>
        <p:spPr>
          <a:xfrm>
            <a:off x="342900" y="667808"/>
            <a:ext cx="137160" cy="9144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7" name="6 - Ευθεία γραμμή σύνδεσης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- Ισοσκελές τρίγωνο"/>
          <p:cNvSpPr>
            <a:spLocks noChangeAspect="1"/>
          </p:cNvSpPr>
          <p:nvPr/>
        </p:nvSpPr>
        <p:spPr>
          <a:xfrm rot="5400000">
            <a:off x="258661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- Ευθεία γραμμή σύνδεσης"/>
          <p:cNvSpPr>
            <a:spLocks noChangeShapeType="1"/>
          </p:cNvSpPr>
          <p:nvPr/>
        </p:nvSpPr>
        <p:spPr bwMode="auto">
          <a:xfrm rot="5400000">
            <a:off x="1015325" y="4269269"/>
            <a:ext cx="780288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Κάντε κλικ για να επεξεργαστείτε τον υπότιτλο του υποδείγματος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- Τίτλος"/>
          <p:cNvSpPr>
            <a:spLocks noGrp="1"/>
          </p:cNvSpPr>
          <p:nvPr>
            <p:ph type="ctrTitle"/>
          </p:nvPr>
        </p:nvSpPr>
        <p:spPr>
          <a:xfrm>
            <a:off x="316523" y="1828800"/>
            <a:ext cx="6172200" cy="24384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28" name="27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17" name="16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29" name="2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9" name="8 - Υπότιτλος"/>
          <p:cNvSpPr>
            <a:spLocks noGrp="1"/>
          </p:cNvSpPr>
          <p:nvPr>
            <p:ph type="subTitle" idx="1"/>
          </p:nvPr>
        </p:nvSpPr>
        <p:spPr>
          <a:xfrm>
            <a:off x="1028700" y="4442264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l-GR" smtClean="0"/>
              <a:t>Κάντε κλικ για να επεξεργαστείτε τον υπότιτλο του υποδείγματος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200150" y="812800"/>
            <a:ext cx="5314950" cy="24384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1200150" y="3343715"/>
            <a:ext cx="5314950" cy="2012949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5943600" y="8555568"/>
            <a:ext cx="571500" cy="486833"/>
          </a:xfrm>
        </p:spPr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42900" y="364067"/>
            <a:ext cx="6172200" cy="1524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100118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3"/>
          </p:nvPr>
        </p:nvSpPr>
        <p:spPr>
          <a:xfrm>
            <a:off x="3483769" y="2046817"/>
            <a:ext cx="3031331" cy="100118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2"/>
          </p:nvPr>
        </p:nvSpPr>
        <p:spPr>
          <a:xfrm>
            <a:off x="342900" y="3149601"/>
            <a:ext cx="3030141" cy="501861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3483769" y="3149601"/>
            <a:ext cx="3031331" cy="501861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342900" y="2032001"/>
            <a:ext cx="2256235" cy="6136217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371600" y="812800"/>
            <a:ext cx="4114800" cy="696384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371600" y="2442633"/>
            <a:ext cx="4114800" cy="52832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l-G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Κάντε κλικ στο εικονίδιο για να προσθέσετε μια εικόνα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371600" y="1555716"/>
            <a:ext cx="4114800" cy="707136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- Τίτλος"/>
          <p:cNvSpPr>
            <a:spLocks noGrp="1"/>
          </p:cNvSpPr>
          <p:nvPr>
            <p:ph type="ctrTitle"/>
          </p:nvPr>
        </p:nvSpPr>
        <p:spPr>
          <a:xfrm>
            <a:off x="316523" y="1828800"/>
            <a:ext cx="6172200" cy="24384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28" name="27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17" name="16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29" name="2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9" name="8 - Υπότιτλος"/>
          <p:cNvSpPr>
            <a:spLocks noGrp="1"/>
          </p:cNvSpPr>
          <p:nvPr>
            <p:ph type="subTitle" idx="1"/>
          </p:nvPr>
        </p:nvSpPr>
        <p:spPr>
          <a:xfrm>
            <a:off x="1028700" y="4442264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l-GR" smtClean="0"/>
              <a:t>Κάντε κλικ για να επεξεργαστείτε τον υπότιτλο του υποδείγματος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200150" y="812800"/>
            <a:ext cx="5314950" cy="24384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1200150" y="3343715"/>
            <a:ext cx="5314950" cy="2012949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5943600" y="8555568"/>
            <a:ext cx="571500" cy="486833"/>
          </a:xfrm>
        </p:spPr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42900" y="364067"/>
            <a:ext cx="6172200" cy="1524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100118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3"/>
          </p:nvPr>
        </p:nvSpPr>
        <p:spPr>
          <a:xfrm>
            <a:off x="3483769" y="2046817"/>
            <a:ext cx="3031331" cy="100118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2"/>
          </p:nvPr>
        </p:nvSpPr>
        <p:spPr>
          <a:xfrm>
            <a:off x="342900" y="3149601"/>
            <a:ext cx="3030141" cy="501861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3483769" y="3149601"/>
            <a:ext cx="3031331" cy="501861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342900" y="2032001"/>
            <a:ext cx="2256235" cy="6136217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371600" y="812800"/>
            <a:ext cx="4114800" cy="696384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371600" y="2442633"/>
            <a:ext cx="4114800" cy="52832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l-G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Κάντε κλικ στο εικονίδιο για να προσθέσετε μια εικόνα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371600" y="1555716"/>
            <a:ext cx="4114800" cy="707136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Κάντε κλικ για να επεξεργαστείτε τον υπότιτλο του υποδείγματος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C6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- Θέση τίτλου"/>
          <p:cNvSpPr>
            <a:spLocks noGrp="1"/>
          </p:cNvSpPr>
          <p:nvPr>
            <p:ph type="title"/>
          </p:nvPr>
        </p:nvSpPr>
        <p:spPr>
          <a:xfrm>
            <a:off x="457200" y="304800"/>
            <a:ext cx="6115050" cy="1320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3" name="12 - Θέση κειμένου"/>
          <p:cNvSpPr>
            <a:spLocks noGrp="1"/>
          </p:cNvSpPr>
          <p:nvPr>
            <p:ph type="body" idx="1"/>
          </p:nvPr>
        </p:nvSpPr>
        <p:spPr>
          <a:xfrm>
            <a:off x="459486" y="2133600"/>
            <a:ext cx="6115050" cy="60350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kumimoji="0" lang="el-GR" smtClean="0"/>
              <a:t>Δεύτερου επιπέδου</a:t>
            </a:r>
          </a:p>
          <a:p>
            <a:pPr lvl="2" eaLnBrk="1" latinLnBrk="0" hangingPunct="1"/>
            <a:r>
              <a:rPr kumimoji="0" lang="el-GR" smtClean="0"/>
              <a:t>Τρίτου επιπέδου</a:t>
            </a:r>
          </a:p>
          <a:p>
            <a:pPr lvl="3" eaLnBrk="1" latinLnBrk="0" hangingPunct="1"/>
            <a:r>
              <a:rPr kumimoji="0" lang="el-GR" smtClean="0"/>
              <a:t>Τέταρτου επιπέδου</a:t>
            </a:r>
          </a:p>
          <a:p>
            <a:pPr lvl="4" eaLnBrk="1" latinLnBrk="0" hangingPunct="1"/>
            <a:r>
              <a:rPr kumimoji="0" lang="el-GR" smtClean="0"/>
              <a:t>Πέμπτου επιπέδου</a:t>
            </a:r>
            <a:endParaRPr kumimoji="0" lang="en-US"/>
          </a:p>
        </p:txBody>
      </p:sp>
      <p:sp>
        <p:nvSpPr>
          <p:cNvPr id="14" name="1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0" y="8331201"/>
            <a:ext cx="2000250" cy="486833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457201" y="8330942"/>
            <a:ext cx="4065812" cy="486833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l-GR"/>
          </a:p>
        </p:txBody>
      </p:sp>
      <p:sp>
        <p:nvSpPr>
          <p:cNvPr id="7" name="6 - Ορθογώνιο"/>
          <p:cNvSpPr/>
          <p:nvPr/>
        </p:nvSpPr>
        <p:spPr bwMode="white">
          <a:xfrm>
            <a:off x="0" y="1645920"/>
            <a:ext cx="6858000" cy="42672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- Ορθογώνιο"/>
          <p:cNvSpPr/>
          <p:nvPr/>
        </p:nvSpPr>
        <p:spPr>
          <a:xfrm>
            <a:off x="0" y="1706880"/>
            <a:ext cx="400050" cy="3048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- Ορθογώνιο"/>
          <p:cNvSpPr/>
          <p:nvPr/>
        </p:nvSpPr>
        <p:spPr>
          <a:xfrm>
            <a:off x="442912" y="1706880"/>
            <a:ext cx="6415088" cy="3048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0" y="1696296"/>
            <a:ext cx="400050" cy="32596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C6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- Θέση τίτλου"/>
          <p:cNvSpPr>
            <a:spLocks noGrp="1"/>
          </p:cNvSpPr>
          <p:nvPr>
            <p:ph type="title"/>
          </p:nvPr>
        </p:nvSpPr>
        <p:spPr>
          <a:xfrm>
            <a:off x="457200" y="304800"/>
            <a:ext cx="6115050" cy="1320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3" name="12 - Θέση κειμένου"/>
          <p:cNvSpPr>
            <a:spLocks noGrp="1"/>
          </p:cNvSpPr>
          <p:nvPr>
            <p:ph type="body" idx="1"/>
          </p:nvPr>
        </p:nvSpPr>
        <p:spPr>
          <a:xfrm>
            <a:off x="459486" y="2133600"/>
            <a:ext cx="6115050" cy="60350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kumimoji="0" lang="el-GR" smtClean="0"/>
              <a:t>Δεύτερου επιπέδου</a:t>
            </a:r>
          </a:p>
          <a:p>
            <a:pPr lvl="2" eaLnBrk="1" latinLnBrk="0" hangingPunct="1"/>
            <a:r>
              <a:rPr kumimoji="0" lang="el-GR" smtClean="0"/>
              <a:t>Τρίτου επιπέδου</a:t>
            </a:r>
          </a:p>
          <a:p>
            <a:pPr lvl="3" eaLnBrk="1" latinLnBrk="0" hangingPunct="1"/>
            <a:r>
              <a:rPr kumimoji="0" lang="el-GR" smtClean="0"/>
              <a:t>Τέταρτου επιπέδου</a:t>
            </a:r>
          </a:p>
          <a:p>
            <a:pPr lvl="4" eaLnBrk="1" latinLnBrk="0" hangingPunct="1"/>
            <a:r>
              <a:rPr kumimoji="0" lang="el-GR" smtClean="0"/>
              <a:t>Πέμπτου επιπέδου</a:t>
            </a:r>
            <a:endParaRPr kumimoji="0" lang="en-US"/>
          </a:p>
        </p:txBody>
      </p:sp>
      <p:sp>
        <p:nvSpPr>
          <p:cNvPr id="14" name="1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0" y="8331201"/>
            <a:ext cx="2000250" cy="486833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457201" y="8330942"/>
            <a:ext cx="4065812" cy="486833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l-GR"/>
          </a:p>
        </p:txBody>
      </p:sp>
      <p:sp>
        <p:nvSpPr>
          <p:cNvPr id="7" name="6 - Ορθογώνιο"/>
          <p:cNvSpPr/>
          <p:nvPr/>
        </p:nvSpPr>
        <p:spPr bwMode="white">
          <a:xfrm>
            <a:off x="0" y="1645920"/>
            <a:ext cx="6858000" cy="42672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- Ορθογώνιο"/>
          <p:cNvSpPr/>
          <p:nvPr/>
        </p:nvSpPr>
        <p:spPr>
          <a:xfrm>
            <a:off x="0" y="1706880"/>
            <a:ext cx="400050" cy="3048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- Ορθογώνιο"/>
          <p:cNvSpPr/>
          <p:nvPr/>
        </p:nvSpPr>
        <p:spPr>
          <a:xfrm>
            <a:off x="442912" y="1706880"/>
            <a:ext cx="6415088" cy="3048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0" y="1696296"/>
            <a:ext cx="400050" cy="32596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C6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- Ορθογώνιο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- Ορθογώνιο"/>
          <p:cNvSpPr>
            <a:spLocks noChangeArrowheads="1"/>
          </p:cNvSpPr>
          <p:nvPr/>
        </p:nvSpPr>
        <p:spPr bwMode="white">
          <a:xfrm>
            <a:off x="0" y="1"/>
            <a:ext cx="6858000" cy="185782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- Ορθογώνιο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- Ορθογώνιο"/>
          <p:cNvSpPr>
            <a:spLocks noChangeArrowheads="1"/>
          </p:cNvSpPr>
          <p:nvPr/>
        </p:nvSpPr>
        <p:spPr bwMode="auto">
          <a:xfrm>
            <a:off x="112014" y="8517847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343400" y="8539979"/>
            <a:ext cx="2283714" cy="48768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228600" y="8547797"/>
            <a:ext cx="2686050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l-GR"/>
          </a:p>
        </p:txBody>
      </p:sp>
      <p:sp>
        <p:nvSpPr>
          <p:cNvPr id="8" name="7 - Ορθογώνιο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- Ευθεία γραμμή σύνδεσης"/>
          <p:cNvSpPr>
            <a:spLocks noChangeShapeType="1"/>
          </p:cNvSpPr>
          <p:nvPr/>
        </p:nvSpPr>
        <p:spPr bwMode="auto">
          <a:xfrm>
            <a:off x="114300" y="1702324"/>
            <a:ext cx="6624828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- Έλλειψη"/>
          <p:cNvSpPr/>
          <p:nvPr/>
        </p:nvSpPr>
        <p:spPr>
          <a:xfrm>
            <a:off x="3200400" y="1274715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- Έλλειψη"/>
          <p:cNvSpPr/>
          <p:nvPr/>
        </p:nvSpPr>
        <p:spPr>
          <a:xfrm>
            <a:off x="3271266" y="1400699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3257550" y="1386900"/>
            <a:ext cx="342900" cy="588433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2" name="21 - Θέση τίτλου"/>
          <p:cNvSpPr>
            <a:spLocks noGrp="1"/>
          </p:cNvSpPr>
          <p:nvPr>
            <p:ph type="title"/>
          </p:nvPr>
        </p:nvSpPr>
        <p:spPr>
          <a:xfrm>
            <a:off x="226314" y="304800"/>
            <a:ext cx="6400800" cy="1011936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3" name="12 - Θέση κειμένου"/>
          <p:cNvSpPr>
            <a:spLocks noGrp="1"/>
          </p:cNvSpPr>
          <p:nvPr>
            <p:ph type="body" idx="1"/>
          </p:nvPr>
        </p:nvSpPr>
        <p:spPr>
          <a:xfrm>
            <a:off x="226314" y="2032000"/>
            <a:ext cx="6400800" cy="613257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kumimoji="0" lang="el-GR" smtClean="0"/>
              <a:t>Δεύτερου επιπέδου</a:t>
            </a:r>
          </a:p>
          <a:p>
            <a:pPr lvl="2" eaLnBrk="1" latinLnBrk="0" hangingPunct="1"/>
            <a:r>
              <a:rPr kumimoji="0" lang="el-GR" smtClean="0"/>
              <a:t>Τρίτου επιπέδου</a:t>
            </a:r>
          </a:p>
          <a:p>
            <a:pPr lvl="3" eaLnBrk="1" latinLnBrk="0" hangingPunct="1"/>
            <a:r>
              <a:rPr kumimoji="0" lang="el-GR" smtClean="0"/>
              <a:t>Τέταρτου επιπέδου</a:t>
            </a:r>
          </a:p>
          <a:p>
            <a:pPr lvl="4" eaLnBrk="1" latinLnBrk="0" hangingPunct="1"/>
            <a:r>
              <a:rPr kumimoji="0" lang="el-GR" smtClean="0"/>
              <a:t>Πέμπτου επιπέδου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C6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- Ορθογώνιο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- Ορθογώνιο"/>
          <p:cNvSpPr>
            <a:spLocks noChangeArrowheads="1"/>
          </p:cNvSpPr>
          <p:nvPr/>
        </p:nvSpPr>
        <p:spPr bwMode="white">
          <a:xfrm>
            <a:off x="0" y="1"/>
            <a:ext cx="6858000" cy="185782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- Ορθογώνιο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- Ορθογώνιο"/>
          <p:cNvSpPr>
            <a:spLocks noChangeArrowheads="1"/>
          </p:cNvSpPr>
          <p:nvPr/>
        </p:nvSpPr>
        <p:spPr bwMode="auto">
          <a:xfrm>
            <a:off x="112014" y="8517847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343400" y="8539979"/>
            <a:ext cx="2283714" cy="48768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228600" y="8547797"/>
            <a:ext cx="2686050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l-GR"/>
          </a:p>
        </p:txBody>
      </p:sp>
      <p:sp>
        <p:nvSpPr>
          <p:cNvPr id="8" name="7 - Ορθογώνιο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- Ευθεία γραμμή σύνδεσης"/>
          <p:cNvSpPr>
            <a:spLocks noChangeShapeType="1"/>
          </p:cNvSpPr>
          <p:nvPr/>
        </p:nvSpPr>
        <p:spPr bwMode="auto">
          <a:xfrm>
            <a:off x="114300" y="1702324"/>
            <a:ext cx="6624828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- Έλλειψη"/>
          <p:cNvSpPr/>
          <p:nvPr/>
        </p:nvSpPr>
        <p:spPr>
          <a:xfrm>
            <a:off x="3200400" y="1274715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- Έλλειψη"/>
          <p:cNvSpPr/>
          <p:nvPr/>
        </p:nvSpPr>
        <p:spPr>
          <a:xfrm>
            <a:off x="3271266" y="1400699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3257550" y="1386900"/>
            <a:ext cx="342900" cy="588433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2" name="21 - Θέση τίτλου"/>
          <p:cNvSpPr>
            <a:spLocks noGrp="1"/>
          </p:cNvSpPr>
          <p:nvPr>
            <p:ph type="title"/>
          </p:nvPr>
        </p:nvSpPr>
        <p:spPr>
          <a:xfrm>
            <a:off x="226314" y="304800"/>
            <a:ext cx="6400800" cy="1011936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3" name="12 - Θέση κειμένου"/>
          <p:cNvSpPr>
            <a:spLocks noGrp="1"/>
          </p:cNvSpPr>
          <p:nvPr>
            <p:ph type="body" idx="1"/>
          </p:nvPr>
        </p:nvSpPr>
        <p:spPr>
          <a:xfrm>
            <a:off x="226314" y="2032000"/>
            <a:ext cx="6400800" cy="613257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kumimoji="0" lang="el-GR" smtClean="0"/>
              <a:t>Δεύτερου επιπέδου</a:t>
            </a:r>
          </a:p>
          <a:p>
            <a:pPr lvl="2" eaLnBrk="1" latinLnBrk="0" hangingPunct="1"/>
            <a:r>
              <a:rPr kumimoji="0" lang="el-GR" smtClean="0"/>
              <a:t>Τρίτου επιπέδου</a:t>
            </a:r>
          </a:p>
          <a:p>
            <a:pPr lvl="3" eaLnBrk="1" latinLnBrk="0" hangingPunct="1"/>
            <a:r>
              <a:rPr kumimoji="0" lang="el-GR" smtClean="0"/>
              <a:t>Τέταρτου επιπέδου</a:t>
            </a:r>
          </a:p>
          <a:p>
            <a:pPr lvl="4" eaLnBrk="1" latinLnBrk="0" hangingPunct="1"/>
            <a:r>
              <a:rPr kumimoji="0" lang="el-GR" smtClean="0"/>
              <a:t>Πέμπτου επιπέδου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C6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- Θέση τίτλου"/>
          <p:cNvSpPr>
            <a:spLocks noGrp="1"/>
          </p:cNvSpPr>
          <p:nvPr>
            <p:ph type="title"/>
          </p:nvPr>
        </p:nvSpPr>
        <p:spPr>
          <a:xfrm>
            <a:off x="342900" y="203200"/>
            <a:ext cx="6172200" cy="13208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3" name="12 - Θέση κειμένου"/>
          <p:cNvSpPr>
            <a:spLocks noGrp="1"/>
          </p:cNvSpPr>
          <p:nvPr>
            <p:ph type="body" idx="1"/>
          </p:nvPr>
        </p:nvSpPr>
        <p:spPr>
          <a:xfrm>
            <a:off x="342900" y="1625600"/>
            <a:ext cx="6172200" cy="654710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kumimoji="0" lang="el-GR" smtClean="0"/>
              <a:t>Δεύτερου επιπέδου</a:t>
            </a:r>
          </a:p>
          <a:p>
            <a:pPr lvl="2" eaLnBrk="1" latinLnBrk="0" hangingPunct="1"/>
            <a:r>
              <a:rPr kumimoji="0" lang="el-GR" smtClean="0"/>
              <a:t>Τρίτου επιπέδου</a:t>
            </a:r>
          </a:p>
          <a:p>
            <a:pPr lvl="3" eaLnBrk="1" latinLnBrk="0" hangingPunct="1"/>
            <a:r>
              <a:rPr kumimoji="0" lang="el-GR" smtClean="0"/>
              <a:t>Τέταρτου επιπέδου</a:t>
            </a:r>
          </a:p>
          <a:p>
            <a:pPr lvl="4" eaLnBrk="1" latinLnBrk="0" hangingPunct="1"/>
            <a:r>
              <a:rPr kumimoji="0" lang="el-GR" smtClean="0"/>
              <a:t>Πέμπτου επιπέδου</a:t>
            </a:r>
            <a:endParaRPr kumimoji="0" lang="en-US"/>
          </a:p>
        </p:txBody>
      </p:sp>
      <p:sp>
        <p:nvSpPr>
          <p:cNvPr id="14" name="1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800600" y="8475133"/>
            <a:ext cx="1716786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2173986" y="8475133"/>
            <a:ext cx="2628900" cy="48768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l-GR"/>
          </a:p>
        </p:txBody>
      </p:sp>
      <p:sp>
        <p:nvSpPr>
          <p:cNvPr id="23" name="22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459486" y="8475133"/>
            <a:ext cx="1485900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8" name="27 - Ευθεία γραμμή σύνδεσης"/>
          <p:cNvSpPr>
            <a:spLocks noChangeShapeType="1"/>
          </p:cNvSpPr>
          <p:nvPr/>
        </p:nvSpPr>
        <p:spPr bwMode="auto">
          <a:xfrm>
            <a:off x="342900" y="84709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- Ευθεία γραμμή σύνδεσης"/>
          <p:cNvSpPr>
            <a:spLocks noChangeShapeType="1"/>
          </p:cNvSpPr>
          <p:nvPr/>
        </p:nvSpPr>
        <p:spPr bwMode="auto">
          <a:xfrm>
            <a:off x="342900" y="1524000"/>
            <a:ext cx="6172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- Ισοσκελές τρίγωνο"/>
          <p:cNvSpPr>
            <a:spLocks noChangeAspect="1"/>
          </p:cNvSpPr>
          <p:nvPr/>
        </p:nvSpPr>
        <p:spPr>
          <a:xfrm rot="5400000">
            <a:off x="258661" y="8658391"/>
            <a:ext cx="254465" cy="902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C6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τίτλου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C6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- Θέση τίτλου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3" name="12 - Θέση κειμένου"/>
          <p:cNvSpPr>
            <a:spLocks noGrp="1"/>
          </p:cNvSpPr>
          <p:nvPr>
            <p:ph type="body" idx="1"/>
          </p:nvPr>
        </p:nvSpPr>
        <p:spPr>
          <a:xfrm>
            <a:off x="342900" y="2133600"/>
            <a:ext cx="6172200" cy="62788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kumimoji="0" lang="el-GR" smtClean="0"/>
              <a:t>Δεύτερου επιπέδου</a:t>
            </a:r>
          </a:p>
          <a:p>
            <a:pPr lvl="2" eaLnBrk="1" latinLnBrk="0" hangingPunct="1"/>
            <a:r>
              <a:rPr kumimoji="0" lang="el-GR" smtClean="0"/>
              <a:t>Τρίτου επιπέδου</a:t>
            </a:r>
          </a:p>
          <a:p>
            <a:pPr lvl="3" eaLnBrk="1" latinLnBrk="0" hangingPunct="1"/>
            <a:r>
              <a:rPr kumimoji="0" lang="el-GR" smtClean="0"/>
              <a:t>Τέταρτου επιπέδου</a:t>
            </a:r>
          </a:p>
          <a:p>
            <a:pPr lvl="4" eaLnBrk="1" latinLnBrk="0" hangingPunct="1"/>
            <a:r>
              <a:rPr kumimoji="0" lang="el-GR" smtClean="0"/>
              <a:t>Πέμπτου επιπέδου</a:t>
            </a:r>
            <a:endParaRPr kumimoji="0" lang="en-US"/>
          </a:p>
        </p:txBody>
      </p:sp>
      <p:sp>
        <p:nvSpPr>
          <p:cNvPr id="14" name="1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342900" y="8555568"/>
            <a:ext cx="1600200" cy="486833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2343150" y="8555568"/>
            <a:ext cx="2171700" cy="486833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23" name="22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5943600" y="8555568"/>
            <a:ext cx="571500" cy="486833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C6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- Θέση τίτλου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3" name="12 - Θέση κειμένου"/>
          <p:cNvSpPr>
            <a:spLocks noGrp="1"/>
          </p:cNvSpPr>
          <p:nvPr>
            <p:ph type="body" idx="1"/>
          </p:nvPr>
        </p:nvSpPr>
        <p:spPr>
          <a:xfrm>
            <a:off x="342900" y="2133600"/>
            <a:ext cx="6172200" cy="62788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kumimoji="0" lang="el-GR" smtClean="0"/>
              <a:t>Δεύτερου επιπέδου</a:t>
            </a:r>
          </a:p>
          <a:p>
            <a:pPr lvl="2" eaLnBrk="1" latinLnBrk="0" hangingPunct="1"/>
            <a:r>
              <a:rPr kumimoji="0" lang="el-GR" smtClean="0"/>
              <a:t>Τρίτου επιπέδου</a:t>
            </a:r>
          </a:p>
          <a:p>
            <a:pPr lvl="3" eaLnBrk="1" latinLnBrk="0" hangingPunct="1"/>
            <a:r>
              <a:rPr kumimoji="0" lang="el-GR" smtClean="0"/>
              <a:t>Τέταρτου επιπέδου</a:t>
            </a:r>
          </a:p>
          <a:p>
            <a:pPr lvl="4" eaLnBrk="1" latinLnBrk="0" hangingPunct="1"/>
            <a:r>
              <a:rPr kumimoji="0" lang="el-GR" smtClean="0"/>
              <a:t>Πέμπτου επιπέδου</a:t>
            </a:r>
            <a:endParaRPr kumimoji="0" lang="en-US"/>
          </a:p>
        </p:txBody>
      </p:sp>
      <p:sp>
        <p:nvSpPr>
          <p:cNvPr id="14" name="1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342900" y="8555568"/>
            <a:ext cx="1600200" cy="486833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2343150" y="8555568"/>
            <a:ext cx="2171700" cy="486833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23" name="22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5943600" y="8555568"/>
            <a:ext cx="571500" cy="486833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τίτλου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BB59A-440F-4A5A-9AF3-E0F9EB51FCA0}" type="datetimeFigureOut">
              <a:rPr lang="el-GR" smtClean="0"/>
              <a:pPr/>
              <a:t>9/10/2018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CC839-57A1-44AD-B57A-E4997CE06E85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pfaros.gr/" TargetMode="External"/><Relationship Id="rId2" Type="http://schemas.openxmlformats.org/officeDocument/2006/relationships/hyperlink" Target="mailto:kpfaros@gmail.com" TargetMode="External"/><Relationship Id="rId1" Type="http://schemas.openxmlformats.org/officeDocument/2006/relationships/slideLayout" Target="../slideLayouts/slideLayout90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- Τίτλος"/>
          <p:cNvSpPr>
            <a:spLocks noGrp="1"/>
          </p:cNvSpPr>
          <p:nvPr>
            <p:ph type="title"/>
          </p:nvPr>
        </p:nvSpPr>
        <p:spPr>
          <a:xfrm>
            <a:off x="80628" y="0"/>
            <a:ext cx="6588732" cy="1344149"/>
          </a:xfrm>
        </p:spPr>
        <p:txBody>
          <a:bodyPr>
            <a:normAutofit/>
          </a:bodyPr>
          <a:lstStyle/>
          <a:p>
            <a:pPr algn="just"/>
            <a:r>
              <a:rPr lang="el-GR" sz="3600" dirty="0" smtClean="0">
                <a:latin typeface="Garamond" pitchFamily="18" charset="0"/>
              </a:rPr>
              <a:t>             </a:t>
            </a:r>
            <a:endParaRPr lang="el-GR" sz="3600" dirty="0">
              <a:latin typeface="Garamond" pitchFamily="18" charset="0"/>
            </a:endParaRPr>
          </a:p>
        </p:txBody>
      </p:sp>
      <p:sp useBgFill="1">
        <p:nvSpPr>
          <p:cNvPr id="7" name="6 - Θέση περιεχομένου"/>
          <p:cNvSpPr>
            <a:spLocks noGrp="1"/>
          </p:cNvSpPr>
          <p:nvPr>
            <p:ph idx="1"/>
          </p:nvPr>
        </p:nvSpPr>
        <p:spPr>
          <a:xfrm>
            <a:off x="0" y="899592"/>
            <a:ext cx="6858000" cy="8244409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el-GR" sz="2600" b="1" dirty="0" smtClean="0">
                <a:solidFill>
                  <a:srgbClr val="7030A0"/>
                </a:solidFill>
                <a:latin typeface="Garamond" pitchFamily="18" charset="0"/>
              </a:rPr>
              <a:t>Πρόγραμμα βασικότερων δράσεων 2018-2019 </a:t>
            </a:r>
            <a:endParaRPr lang="en-US" sz="2600" b="1" dirty="0" smtClean="0">
              <a:solidFill>
                <a:srgbClr val="7030A0"/>
              </a:solidFill>
              <a:latin typeface="Garamond" pitchFamily="18" charset="0"/>
            </a:endParaRPr>
          </a:p>
          <a:p>
            <a:pPr algn="just">
              <a:buNone/>
            </a:pPr>
            <a:endParaRPr lang="en-US" sz="2100" b="1" dirty="0" smtClean="0">
              <a:solidFill>
                <a:srgbClr val="7030A0"/>
              </a:solidFill>
              <a:latin typeface="Garamond" pitchFamily="18" charset="0"/>
            </a:endParaRPr>
          </a:p>
          <a:p>
            <a:pPr algn="just">
              <a:buNone/>
            </a:pPr>
            <a:r>
              <a:rPr lang="en-US" sz="2100" b="1" dirty="0" smtClean="0">
                <a:solidFill>
                  <a:srgbClr val="7030A0"/>
                </a:solidFill>
                <a:latin typeface="Garamond" pitchFamily="18" charset="0"/>
              </a:rPr>
              <a:t>    </a:t>
            </a:r>
            <a:r>
              <a:rPr lang="el-GR" sz="1300" b="1" dirty="0" smtClean="0">
                <a:solidFill>
                  <a:srgbClr val="C77DC9"/>
                </a:solidFill>
                <a:latin typeface="Garamond" pitchFamily="18" charset="0"/>
              </a:rPr>
              <a:t> </a:t>
            </a:r>
            <a:r>
              <a:rPr lang="el-GR" sz="1500" b="1" dirty="0" smtClean="0">
                <a:solidFill>
                  <a:srgbClr val="002060"/>
                </a:solidFill>
                <a:latin typeface="Garamond" pitchFamily="18" charset="0"/>
              </a:rPr>
              <a:t>«Αναπτύσσοντας τους οικογενειακούς δεσμούς»-Ομάδες γονέων (6 δίωρες εβδομαδιαίες συναντήσεις)</a:t>
            </a:r>
          </a:p>
          <a:p>
            <a:pPr algn="just">
              <a:buNone/>
            </a:pPr>
            <a:endParaRPr lang="el-GR" sz="1500" b="1" dirty="0" smtClean="0">
              <a:solidFill>
                <a:srgbClr val="002060"/>
              </a:solidFill>
              <a:latin typeface="Garamond" pitchFamily="18" charset="0"/>
            </a:endParaRPr>
          </a:p>
          <a:p>
            <a:pPr algn="just">
              <a:buNone/>
            </a:pPr>
            <a:r>
              <a:rPr lang="el-GR" sz="1500" b="1" dirty="0" smtClean="0">
                <a:solidFill>
                  <a:srgbClr val="C77DC9"/>
                </a:solidFill>
                <a:latin typeface="Garamond" pitchFamily="18" charset="0"/>
              </a:rPr>
              <a:t>       </a:t>
            </a:r>
            <a:r>
              <a:rPr lang="el-GR" sz="1500" b="1" dirty="0" smtClean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</a:rPr>
              <a:t>«Είμαι μπαμπάς και τα καταφέρνω»-Ομάδα για… μπαμπάδες (6 δίωρες εβδομαδιαίες συναντήσεις)</a:t>
            </a:r>
            <a:r>
              <a:rPr lang="en-US" sz="1500" b="1" dirty="0" smtClean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</a:rPr>
              <a:t> </a:t>
            </a:r>
            <a:endParaRPr lang="el-GR" sz="1500" b="1" dirty="0" smtClean="0">
              <a:solidFill>
                <a:schemeClr val="accent5">
                  <a:lumMod val="75000"/>
                </a:schemeClr>
              </a:solidFill>
              <a:latin typeface="Garamond" pitchFamily="18" charset="0"/>
            </a:endParaRPr>
          </a:p>
          <a:p>
            <a:pPr algn="just">
              <a:buNone/>
            </a:pPr>
            <a:endParaRPr lang="el-GR" sz="1500" b="1" dirty="0" smtClean="0">
              <a:solidFill>
                <a:schemeClr val="accent5">
                  <a:lumMod val="75000"/>
                </a:schemeClr>
              </a:solidFill>
              <a:latin typeface="Garamond" pitchFamily="18" charset="0"/>
            </a:endParaRPr>
          </a:p>
          <a:p>
            <a:pPr algn="just">
              <a:buNone/>
            </a:pPr>
            <a:r>
              <a:rPr lang="el-GR" sz="1500" b="1" dirty="0" smtClean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</a:rPr>
              <a:t>       </a:t>
            </a:r>
            <a:r>
              <a:rPr lang="el-GR" sz="1500" b="1" dirty="0" smtClean="0">
                <a:solidFill>
                  <a:srgbClr val="7030A0"/>
                </a:solidFill>
                <a:latin typeface="Garamond" pitchFamily="18" charset="0"/>
              </a:rPr>
              <a:t>«Φωτίζοντας το ταξίδι προς τη μητρότητα»-Ομάδα για εγκύους (6 δίωρες εβδομαδιαίες συναντήσεις )</a:t>
            </a:r>
          </a:p>
          <a:p>
            <a:pPr algn="just">
              <a:buNone/>
            </a:pPr>
            <a:endParaRPr lang="el-GR" sz="1500" b="1" dirty="0" smtClean="0">
              <a:solidFill>
                <a:srgbClr val="7030A0"/>
              </a:solidFill>
              <a:latin typeface="Garamond" pitchFamily="18" charset="0"/>
            </a:endParaRPr>
          </a:p>
          <a:p>
            <a:pPr algn="just">
              <a:buNone/>
            </a:pPr>
            <a:r>
              <a:rPr lang="el-GR" sz="1500" b="1" dirty="0" smtClean="0">
                <a:solidFill>
                  <a:srgbClr val="C77DC9"/>
                </a:solidFill>
                <a:latin typeface="Garamond" pitchFamily="18" charset="0"/>
              </a:rPr>
              <a:t>       </a:t>
            </a:r>
            <a:r>
              <a:rPr lang="el-GR" sz="1500" b="1" dirty="0" smtClean="0">
                <a:solidFill>
                  <a:srgbClr val="002060"/>
                </a:solidFill>
                <a:latin typeface="Garamond" pitchFamily="18" charset="0"/>
              </a:rPr>
              <a:t>Βιωματικά Εργαστήρια για γονείς με θέματα</a:t>
            </a:r>
            <a:r>
              <a:rPr lang="en-US" sz="1500" b="1" dirty="0" smtClean="0">
                <a:solidFill>
                  <a:srgbClr val="002060"/>
                </a:solidFill>
                <a:latin typeface="Garamond" pitchFamily="18" charset="0"/>
              </a:rPr>
              <a:t>: </a:t>
            </a:r>
            <a:r>
              <a:rPr lang="el-GR" sz="1500" b="1" dirty="0" smtClean="0">
                <a:solidFill>
                  <a:srgbClr val="002060"/>
                </a:solidFill>
                <a:latin typeface="Garamond" pitchFamily="18" charset="0"/>
              </a:rPr>
              <a:t>«Η οικογένεια άλλοτε και σήμερα-Στόχοι, ανάγκες, κίνητρα», «Οι συναισθηματικοί δεσμοί στην οικογένεια», «Η τέχνη της </a:t>
            </a:r>
            <a:r>
              <a:rPr lang="el-GR" sz="1500" b="1" dirty="0" err="1" smtClean="0">
                <a:solidFill>
                  <a:srgbClr val="002060"/>
                </a:solidFill>
                <a:latin typeface="Garamond" pitchFamily="18" charset="0"/>
              </a:rPr>
              <a:t>ενσυναίσθησης</a:t>
            </a:r>
            <a:r>
              <a:rPr lang="el-GR" sz="1500" b="1" dirty="0" smtClean="0">
                <a:solidFill>
                  <a:srgbClr val="002060"/>
                </a:solidFill>
                <a:latin typeface="Garamond" pitchFamily="18" charset="0"/>
              </a:rPr>
              <a:t> στην οικογένεια», «Εφηβεία είναι…», «Επιτυχία</a:t>
            </a:r>
            <a:r>
              <a:rPr lang="en-US" sz="1500" b="1" dirty="0" smtClean="0">
                <a:solidFill>
                  <a:srgbClr val="002060"/>
                </a:solidFill>
                <a:latin typeface="Garamond" pitchFamily="18" charset="0"/>
              </a:rPr>
              <a:t> </a:t>
            </a:r>
            <a:r>
              <a:rPr lang="en-US" sz="1500" b="1" dirty="0" err="1" smtClean="0">
                <a:solidFill>
                  <a:srgbClr val="002060"/>
                </a:solidFill>
                <a:latin typeface="Garamond" pitchFamily="18" charset="0"/>
              </a:rPr>
              <a:t>vs</a:t>
            </a:r>
            <a:r>
              <a:rPr lang="en-US" sz="1500" b="1" dirty="0" smtClean="0">
                <a:solidFill>
                  <a:srgbClr val="002060"/>
                </a:solidFill>
                <a:latin typeface="Garamond" pitchFamily="18" charset="0"/>
              </a:rPr>
              <a:t> A</a:t>
            </a:r>
            <a:r>
              <a:rPr lang="el-GR" sz="1500" b="1" dirty="0" err="1" smtClean="0">
                <a:solidFill>
                  <a:srgbClr val="002060"/>
                </a:solidFill>
                <a:latin typeface="Garamond" pitchFamily="18" charset="0"/>
              </a:rPr>
              <a:t>ποτυχία</a:t>
            </a:r>
            <a:r>
              <a:rPr lang="el-GR" sz="1500" b="1" dirty="0" smtClean="0">
                <a:solidFill>
                  <a:srgbClr val="002060"/>
                </a:solidFill>
                <a:latin typeface="Garamond" pitchFamily="18" charset="0"/>
              </a:rPr>
              <a:t>-Η αγωνία των εξετάσεων και ο ρόλος της οικογένειας»</a:t>
            </a:r>
          </a:p>
          <a:p>
            <a:pPr algn="just">
              <a:buNone/>
            </a:pPr>
            <a:endParaRPr lang="el-GR" sz="1500" b="1" dirty="0" smtClean="0">
              <a:solidFill>
                <a:srgbClr val="002060"/>
              </a:solidFill>
              <a:latin typeface="Garamond" pitchFamily="18" charset="0"/>
            </a:endParaRPr>
          </a:p>
          <a:p>
            <a:pPr algn="just">
              <a:buNone/>
            </a:pPr>
            <a:r>
              <a:rPr lang="el-GR" sz="15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Garamond" pitchFamily="18" charset="0"/>
              </a:rPr>
              <a:t>        </a:t>
            </a:r>
            <a:r>
              <a:rPr lang="el-GR" sz="1500" b="1" dirty="0" smtClean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</a:rPr>
              <a:t>«Φροντίζοντας το μαζί»-Ομάδα ζευγαριών (6 δίωρες εβδομαδιαίες συναντήσεις )</a:t>
            </a:r>
          </a:p>
          <a:p>
            <a:pPr algn="just">
              <a:buNone/>
            </a:pPr>
            <a:endParaRPr lang="el-GR" sz="1500" b="1" dirty="0" smtClean="0">
              <a:solidFill>
                <a:schemeClr val="accent5">
                  <a:lumMod val="75000"/>
                </a:schemeClr>
              </a:solidFill>
              <a:latin typeface="Garamond" pitchFamily="18" charset="0"/>
            </a:endParaRPr>
          </a:p>
          <a:p>
            <a:pPr algn="just">
              <a:buNone/>
            </a:pPr>
            <a:r>
              <a:rPr lang="el-GR" sz="1500" b="1" dirty="0" smtClean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</a:rPr>
              <a:t>        </a:t>
            </a:r>
            <a:r>
              <a:rPr lang="el-GR" sz="1500" b="1" dirty="0" smtClean="0">
                <a:solidFill>
                  <a:srgbClr val="7030A0"/>
                </a:solidFill>
                <a:latin typeface="Garamond" pitchFamily="18" charset="0"/>
              </a:rPr>
              <a:t>«Εντέχνως» - Ομάδα προσωπικής ανάπτυξης για ενήλικες με την αξιοποίηση εικαστικών μέσων (</a:t>
            </a:r>
            <a:r>
              <a:rPr lang="en-US" sz="1500" b="1" dirty="0" smtClean="0">
                <a:solidFill>
                  <a:srgbClr val="7030A0"/>
                </a:solidFill>
                <a:latin typeface="Garamond" pitchFamily="18" charset="0"/>
              </a:rPr>
              <a:t>8</a:t>
            </a:r>
            <a:r>
              <a:rPr lang="el-GR" sz="1500" b="1" dirty="0" smtClean="0">
                <a:solidFill>
                  <a:srgbClr val="7030A0"/>
                </a:solidFill>
                <a:latin typeface="Garamond" pitchFamily="18" charset="0"/>
              </a:rPr>
              <a:t> δίωρες εβδομαδιαίες συναντήσεις )</a:t>
            </a:r>
          </a:p>
          <a:p>
            <a:pPr algn="just">
              <a:buNone/>
            </a:pPr>
            <a:endParaRPr lang="el-GR" sz="1500" b="1" dirty="0" smtClean="0">
              <a:solidFill>
                <a:srgbClr val="7030A0"/>
              </a:solidFill>
              <a:latin typeface="Garamond" pitchFamily="18" charset="0"/>
            </a:endParaRPr>
          </a:p>
          <a:p>
            <a:pPr algn="just">
              <a:buNone/>
            </a:pPr>
            <a:r>
              <a:rPr lang="el-GR" sz="1500" b="1" dirty="0" smtClean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</a:rPr>
              <a:t>        </a:t>
            </a:r>
            <a:r>
              <a:rPr lang="el-GR" sz="1500" b="1" dirty="0" smtClean="0">
                <a:solidFill>
                  <a:srgbClr val="002060"/>
                </a:solidFill>
                <a:latin typeface="Garamond" pitchFamily="18" charset="0"/>
              </a:rPr>
              <a:t>«Συνομιλώντας με το άγχος» - Ομάδα υποστήριξης ενηλίκων (6 δίωρες εβδομαδιαίες  συναντήσεις)</a:t>
            </a:r>
          </a:p>
          <a:p>
            <a:pPr algn="just">
              <a:buNone/>
            </a:pPr>
            <a:endParaRPr lang="el-GR" sz="1500" b="1" dirty="0" smtClean="0">
              <a:solidFill>
                <a:srgbClr val="002060"/>
              </a:solidFill>
              <a:latin typeface="Garamond" pitchFamily="18" charset="0"/>
            </a:endParaRPr>
          </a:p>
          <a:p>
            <a:pPr algn="just">
              <a:buNone/>
            </a:pPr>
            <a:r>
              <a:rPr lang="el-GR" sz="1500" b="1" dirty="0" smtClean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</a:rPr>
              <a:t>        «Φροντίζω τον εαυτό μου»-Ομάδα προσωπικής ανάπτυξης ενηλίκων (δίωρες συναντήσεις σε δεκαπενθήμερη βάση)</a:t>
            </a:r>
          </a:p>
          <a:p>
            <a:pPr algn="just">
              <a:buNone/>
            </a:pPr>
            <a:endParaRPr lang="el-GR" sz="1500" b="1" dirty="0" smtClean="0">
              <a:solidFill>
                <a:schemeClr val="accent5">
                  <a:lumMod val="75000"/>
                </a:schemeClr>
              </a:solidFill>
              <a:latin typeface="Garamond" pitchFamily="18" charset="0"/>
            </a:endParaRPr>
          </a:p>
          <a:p>
            <a:pPr algn="just">
              <a:buNone/>
            </a:pPr>
            <a:r>
              <a:rPr lang="el-GR" sz="1500" b="1" dirty="0">
                <a:solidFill>
                  <a:srgbClr val="7030A0"/>
                </a:solidFill>
                <a:latin typeface="Garamond" pitchFamily="18" charset="0"/>
              </a:rPr>
              <a:t> </a:t>
            </a:r>
            <a:r>
              <a:rPr lang="el-GR" sz="1500" b="1" dirty="0" smtClean="0">
                <a:solidFill>
                  <a:srgbClr val="7030A0"/>
                </a:solidFill>
                <a:latin typeface="Garamond" pitchFamily="18" charset="0"/>
              </a:rPr>
              <a:t>        Σεμινάρια για εκπαιδευτικούς όλων των βαθμίδων</a:t>
            </a:r>
          </a:p>
          <a:p>
            <a:pPr algn="just">
              <a:buNone/>
            </a:pPr>
            <a:endParaRPr lang="el-GR" sz="1500" b="1" dirty="0" smtClean="0">
              <a:solidFill>
                <a:srgbClr val="7030A0"/>
              </a:solidFill>
              <a:latin typeface="Garamond" pitchFamily="18" charset="0"/>
            </a:endParaRPr>
          </a:p>
          <a:p>
            <a:pPr algn="just">
              <a:buNone/>
            </a:pPr>
            <a:r>
              <a:rPr lang="el-GR" sz="1500" b="1" dirty="0">
                <a:solidFill>
                  <a:srgbClr val="C77DC9"/>
                </a:solidFill>
                <a:latin typeface="Garamond" pitchFamily="18" charset="0"/>
              </a:rPr>
              <a:t> </a:t>
            </a:r>
            <a:r>
              <a:rPr lang="el-GR" sz="1500" b="1" dirty="0" smtClean="0">
                <a:solidFill>
                  <a:srgbClr val="C77DC9"/>
                </a:solidFill>
                <a:latin typeface="Garamond" pitchFamily="18" charset="0"/>
              </a:rPr>
              <a:t>        </a:t>
            </a:r>
            <a:r>
              <a:rPr lang="el-GR" sz="1500" b="1" dirty="0" smtClean="0">
                <a:solidFill>
                  <a:srgbClr val="002060"/>
                </a:solidFill>
                <a:latin typeface="Garamond" pitchFamily="18" charset="0"/>
              </a:rPr>
              <a:t>Ομάδες υποστήριξης εκπαιδευτικών (δίωρες συναντήσεις σε δεκαπενθήμερη ή μηνιαία βάση)</a:t>
            </a:r>
          </a:p>
          <a:p>
            <a:pPr algn="just">
              <a:buNone/>
            </a:pPr>
            <a:endParaRPr lang="el-GR" sz="1500" b="1" dirty="0" smtClean="0">
              <a:solidFill>
                <a:srgbClr val="002060"/>
              </a:solidFill>
              <a:latin typeface="Garamond" pitchFamily="18" charset="0"/>
            </a:endParaRPr>
          </a:p>
          <a:p>
            <a:pPr algn="just">
              <a:buNone/>
            </a:pPr>
            <a:r>
              <a:rPr lang="el-GR" sz="1500" b="1" dirty="0" smtClean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</a:rPr>
              <a:t>         «18+» Ομάδα ενδυνάμωσης νέων (6 δίωρες εβδομαδιαίες συναντήσεις)</a:t>
            </a:r>
          </a:p>
          <a:p>
            <a:pPr algn="just">
              <a:buNone/>
            </a:pPr>
            <a:endParaRPr lang="el-GR" sz="1500" b="1" dirty="0" smtClean="0">
              <a:solidFill>
                <a:schemeClr val="accent5">
                  <a:lumMod val="75000"/>
                </a:schemeClr>
              </a:solidFill>
              <a:latin typeface="Garamond" pitchFamily="18" charset="0"/>
            </a:endParaRPr>
          </a:p>
          <a:p>
            <a:pPr algn="just">
              <a:buNone/>
            </a:pPr>
            <a:r>
              <a:rPr lang="el-GR" sz="1500" b="1" dirty="0" smtClean="0">
                <a:solidFill>
                  <a:srgbClr val="C77DC9"/>
                </a:solidFill>
                <a:latin typeface="Garamond" pitchFamily="18" charset="0"/>
              </a:rPr>
              <a:t> </a:t>
            </a:r>
            <a:r>
              <a:rPr lang="el-GR" sz="1500" b="1" dirty="0" smtClean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</a:rPr>
              <a:t>        </a:t>
            </a:r>
            <a:r>
              <a:rPr lang="el-GR" sz="1500" b="1" dirty="0" smtClean="0">
                <a:solidFill>
                  <a:srgbClr val="7030A0"/>
                </a:solidFill>
                <a:latin typeface="Garamond" pitchFamily="18" charset="0"/>
              </a:rPr>
              <a:t>«Ενδυναμώνοντας εμένα»-Βιωματικά εργαστήρια για εφήβους</a:t>
            </a:r>
          </a:p>
          <a:p>
            <a:pPr algn="just">
              <a:buNone/>
            </a:pPr>
            <a:endParaRPr lang="el-GR" sz="1500" b="1" dirty="0" smtClean="0">
              <a:solidFill>
                <a:srgbClr val="7030A0"/>
              </a:solidFill>
              <a:latin typeface="Garamond" pitchFamily="18" charset="0"/>
            </a:endParaRPr>
          </a:p>
          <a:p>
            <a:pPr algn="just">
              <a:buNone/>
            </a:pPr>
            <a:r>
              <a:rPr lang="el-GR" sz="1500" b="1" dirty="0">
                <a:solidFill>
                  <a:srgbClr val="002060"/>
                </a:solidFill>
                <a:latin typeface="Garamond" pitchFamily="18" charset="0"/>
              </a:rPr>
              <a:t> </a:t>
            </a:r>
            <a:r>
              <a:rPr lang="el-GR" sz="1500" b="1" dirty="0" smtClean="0">
                <a:solidFill>
                  <a:srgbClr val="002060"/>
                </a:solidFill>
                <a:latin typeface="Garamond" pitchFamily="18" charset="0"/>
              </a:rPr>
              <a:t>        Παρεμβάσεις σε μαθητές όλων των βαθμίδων</a:t>
            </a:r>
          </a:p>
          <a:p>
            <a:pPr algn="just">
              <a:buNone/>
            </a:pPr>
            <a:endParaRPr lang="el-GR" sz="1500" b="1" dirty="0" smtClean="0">
              <a:solidFill>
                <a:srgbClr val="002060"/>
              </a:solidFill>
              <a:latin typeface="Garamond" pitchFamily="18" charset="0"/>
            </a:endParaRPr>
          </a:p>
          <a:p>
            <a:pPr algn="just">
              <a:buNone/>
            </a:pPr>
            <a:r>
              <a:rPr lang="el-GR" sz="1500" b="1" dirty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</a:rPr>
              <a:t> </a:t>
            </a:r>
            <a:r>
              <a:rPr lang="el-GR" sz="1500" b="1" dirty="0" smtClean="0">
                <a:solidFill>
                  <a:schemeClr val="accent3">
                    <a:lumMod val="50000"/>
                  </a:schemeClr>
                </a:solidFill>
                <a:latin typeface="Garamond" pitchFamily="18" charset="0"/>
              </a:rPr>
              <a:t>        </a:t>
            </a:r>
            <a:r>
              <a:rPr lang="el-GR" sz="1500" b="1" dirty="0" smtClean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</a:rPr>
              <a:t>Ομάδες προσωπικής ανάπτυξης φοιτητών (6 δίωρες εβδομαδιαίες συναντήσεις)</a:t>
            </a:r>
          </a:p>
          <a:p>
            <a:pPr algn="just">
              <a:buNone/>
            </a:pPr>
            <a:endParaRPr lang="el-GR" sz="1500" b="1" dirty="0" smtClean="0">
              <a:solidFill>
                <a:schemeClr val="accent5">
                  <a:lumMod val="75000"/>
                </a:schemeClr>
              </a:solidFill>
              <a:latin typeface="Garamond" pitchFamily="18" charset="0"/>
            </a:endParaRPr>
          </a:p>
          <a:p>
            <a:pPr algn="just">
              <a:buNone/>
            </a:pPr>
            <a:r>
              <a:rPr lang="el-GR" sz="1500" b="1" dirty="0">
                <a:solidFill>
                  <a:srgbClr val="C77DC9"/>
                </a:solidFill>
                <a:latin typeface="Garamond" pitchFamily="18" charset="0"/>
              </a:rPr>
              <a:t> </a:t>
            </a:r>
            <a:r>
              <a:rPr lang="el-GR" sz="1500" b="1" dirty="0" smtClean="0">
                <a:solidFill>
                  <a:srgbClr val="C77DC9"/>
                </a:solidFill>
                <a:latin typeface="Garamond" pitchFamily="18" charset="0"/>
              </a:rPr>
              <a:t>        </a:t>
            </a:r>
            <a:r>
              <a:rPr lang="el-GR" sz="1500" b="1" dirty="0" smtClean="0">
                <a:solidFill>
                  <a:srgbClr val="7030A0"/>
                </a:solidFill>
                <a:latin typeface="Garamond" pitchFamily="18" charset="0"/>
              </a:rPr>
              <a:t>Δράσεις σε συνεργασία με επαγγελματικές ομάδες (Ένοπλες Δυνάμεις, Επαγγελματίες Υγείας κ.α.)</a:t>
            </a:r>
          </a:p>
          <a:p>
            <a:pPr algn="just">
              <a:buNone/>
            </a:pPr>
            <a:endParaRPr lang="el-GR" sz="1500" b="1" dirty="0" smtClean="0">
              <a:solidFill>
                <a:srgbClr val="7030A0"/>
              </a:solidFill>
              <a:latin typeface="Garamond" pitchFamily="18" charset="0"/>
            </a:endParaRPr>
          </a:p>
          <a:p>
            <a:pPr algn="just">
              <a:buNone/>
            </a:pPr>
            <a:r>
              <a:rPr lang="el-GR" sz="1500" b="1" dirty="0">
                <a:solidFill>
                  <a:srgbClr val="C77DC9"/>
                </a:solidFill>
                <a:latin typeface="Garamond" pitchFamily="18" charset="0"/>
              </a:rPr>
              <a:t> </a:t>
            </a:r>
            <a:r>
              <a:rPr lang="el-GR" sz="1500" b="1" dirty="0" smtClean="0">
                <a:solidFill>
                  <a:srgbClr val="C77DC9"/>
                </a:solidFill>
                <a:latin typeface="Garamond" pitchFamily="18" charset="0"/>
              </a:rPr>
              <a:t>        </a:t>
            </a:r>
            <a:r>
              <a:rPr lang="el-GR" sz="1500" b="1" dirty="0" smtClean="0">
                <a:solidFill>
                  <a:srgbClr val="002060"/>
                </a:solidFill>
                <a:latin typeface="Garamond" pitchFamily="18" charset="0"/>
              </a:rPr>
              <a:t>Συνεδρίες  Συμβουλευτικής κατόπιν τηλεφωνικής συνεννόησης</a:t>
            </a:r>
          </a:p>
          <a:p>
            <a:pPr algn="just">
              <a:buNone/>
            </a:pPr>
            <a:endParaRPr lang="el-GR" sz="1500" b="1" dirty="0" smtClean="0">
              <a:solidFill>
                <a:srgbClr val="002060"/>
              </a:solidFill>
              <a:latin typeface="Garamond" pitchFamily="18" charset="0"/>
            </a:endParaRPr>
          </a:p>
          <a:p>
            <a:pPr>
              <a:buNone/>
            </a:pPr>
            <a:r>
              <a:rPr lang="el-GR" sz="15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Garamond" pitchFamily="18" charset="0"/>
              </a:rPr>
              <a:t>         </a:t>
            </a:r>
            <a:r>
              <a:rPr lang="el-GR" sz="1500" b="1" dirty="0" smtClean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</a:rPr>
              <a:t>Καθ’ όλη τη διάρκεια του έτους θα πραγματοποιηθούν ανοιχτές εκδηλώσεις και ημερίδες</a:t>
            </a:r>
          </a:p>
          <a:p>
            <a:pPr algn="just">
              <a:buNone/>
            </a:pPr>
            <a:endParaRPr lang="en-US" sz="1500" b="1" dirty="0" smtClean="0">
              <a:solidFill>
                <a:srgbClr val="7030A0"/>
              </a:solidFill>
              <a:latin typeface="Garamond" pitchFamily="18" charset="0"/>
            </a:endParaRPr>
          </a:p>
          <a:p>
            <a:pPr algn="just">
              <a:buNone/>
            </a:pPr>
            <a:endParaRPr lang="en-US" sz="1500" b="1" dirty="0" smtClean="0">
              <a:solidFill>
                <a:srgbClr val="7030A0"/>
              </a:solidFill>
              <a:latin typeface="Garamond" pitchFamily="18" charset="0"/>
            </a:endParaRPr>
          </a:p>
          <a:p>
            <a:pPr algn="just">
              <a:buNone/>
            </a:pPr>
            <a:r>
              <a:rPr lang="el-GR" sz="1500" b="1" dirty="0" smtClean="0">
                <a:solidFill>
                  <a:srgbClr val="7030A0"/>
                </a:solidFill>
                <a:latin typeface="Garamond" pitchFamily="18" charset="0"/>
              </a:rPr>
              <a:t>Για περισσότερες διευκρινήσεις ή για δηλώσεις συμμετοχής, μπορείτε να επικοινωνείτε μαζί μας στα τηλέφωνα του Κέντρου Πρόληψης   22730 23443, 87070-71 (Σάμος)  22750 24047 &amp; 22753 51322 (Ικαρία)</a:t>
            </a:r>
          </a:p>
          <a:p>
            <a:pPr algn="ctr">
              <a:buNone/>
            </a:pPr>
            <a:r>
              <a:rPr lang="el-GR" sz="1500" b="1" dirty="0" smtClean="0">
                <a:solidFill>
                  <a:srgbClr val="7030A0"/>
                </a:solidFill>
                <a:latin typeface="Garamond" pitchFamily="18" charset="0"/>
              </a:rPr>
              <a:t>Όλες οι υπηρεσίες μας παρέχονται δωρεάν</a:t>
            </a:r>
          </a:p>
          <a:p>
            <a:pPr algn="ctr">
              <a:buNone/>
            </a:pPr>
            <a:endParaRPr lang="el-GR" sz="1500" b="1" dirty="0" smtClean="0">
              <a:solidFill>
                <a:srgbClr val="7030A0"/>
              </a:solidFill>
              <a:latin typeface="Garamond" pitchFamily="18" charset="0"/>
            </a:endParaRPr>
          </a:p>
          <a:p>
            <a:pPr algn="ctr">
              <a:buNone/>
            </a:pPr>
            <a:r>
              <a:rPr lang="en-US" sz="1500" b="1" dirty="0" smtClean="0">
                <a:solidFill>
                  <a:srgbClr val="002060"/>
                </a:solidFill>
                <a:latin typeface="Garamond" pitchFamily="18" charset="0"/>
              </a:rPr>
              <a:t>E-</a:t>
            </a:r>
            <a:r>
              <a:rPr lang="it-IT" sz="1500" b="1" dirty="0" smtClean="0">
                <a:solidFill>
                  <a:srgbClr val="002060"/>
                </a:solidFill>
                <a:latin typeface="Garamond" pitchFamily="18" charset="0"/>
              </a:rPr>
              <a:t>mail</a:t>
            </a:r>
            <a:r>
              <a:rPr lang="en-US" sz="1500" b="1" dirty="0" smtClean="0">
                <a:solidFill>
                  <a:srgbClr val="002060"/>
                </a:solidFill>
                <a:latin typeface="Garamond" pitchFamily="18" charset="0"/>
              </a:rPr>
              <a:t>: </a:t>
            </a:r>
            <a:r>
              <a:rPr lang="en-US" sz="1500" b="1" u="sng" dirty="0" smtClean="0">
                <a:latin typeface="Garamond" pitchFamily="18" charset="0"/>
                <a:hlinkClick r:id="rId2"/>
              </a:rPr>
              <a:t>kpfaros@gmail.com</a:t>
            </a:r>
            <a:r>
              <a:rPr lang="el-GR" sz="1500" b="1" dirty="0" smtClean="0">
                <a:latin typeface="Garamond" pitchFamily="18" charset="0"/>
              </a:rPr>
              <a:t>    </a:t>
            </a:r>
            <a:r>
              <a:rPr lang="en-US" sz="1500" b="1" dirty="0" smtClean="0">
                <a:solidFill>
                  <a:srgbClr val="002060"/>
                </a:solidFill>
                <a:latin typeface="Garamond" pitchFamily="18" charset="0"/>
              </a:rPr>
              <a:t>Blog: kpfaros.blogspot.com</a:t>
            </a:r>
            <a:r>
              <a:rPr lang="el-GR" sz="1500" b="1" dirty="0" smtClean="0">
                <a:solidFill>
                  <a:srgbClr val="002060"/>
                </a:solidFill>
                <a:latin typeface="Garamond" pitchFamily="18" charset="0"/>
              </a:rPr>
              <a:t>     </a:t>
            </a:r>
            <a:r>
              <a:rPr lang="en-US" sz="1500" b="1" dirty="0" smtClean="0">
                <a:solidFill>
                  <a:srgbClr val="002060"/>
                </a:solidFill>
                <a:latin typeface="Garamond" pitchFamily="18" charset="0"/>
              </a:rPr>
              <a:t>http</a:t>
            </a:r>
            <a:r>
              <a:rPr lang="en-US" sz="1500" b="1" dirty="0" smtClean="0">
                <a:latin typeface="Garamond" pitchFamily="18" charset="0"/>
              </a:rPr>
              <a:t>:// </a:t>
            </a:r>
            <a:r>
              <a:rPr lang="en-US" sz="1500" b="1" u="sng" dirty="0" smtClean="0">
                <a:latin typeface="Garamond" pitchFamily="18" charset="0"/>
                <a:hlinkClick r:id="rId3"/>
              </a:rPr>
              <a:t>www.kpfaros.gr</a:t>
            </a:r>
            <a:r>
              <a:rPr lang="el-GR" sz="1500" b="1" dirty="0" smtClean="0">
                <a:latin typeface="Garamond" pitchFamily="18" charset="0"/>
              </a:rPr>
              <a:t> </a:t>
            </a:r>
            <a:r>
              <a:rPr lang="en-US" sz="1500" b="1" dirty="0" smtClean="0">
                <a:latin typeface="Garamond" pitchFamily="18" charset="0"/>
              </a:rPr>
              <a:t>  </a:t>
            </a:r>
            <a:r>
              <a:rPr lang="en-US" sz="1500" b="1" dirty="0" err="1" smtClean="0">
                <a:solidFill>
                  <a:srgbClr val="002060"/>
                </a:solidFill>
                <a:latin typeface="Garamond" pitchFamily="18" charset="0"/>
              </a:rPr>
              <a:t>facebook</a:t>
            </a:r>
            <a:r>
              <a:rPr lang="en-US" sz="1500" b="1" dirty="0" smtClean="0">
                <a:solidFill>
                  <a:srgbClr val="002060"/>
                </a:solidFill>
                <a:latin typeface="Garamond" pitchFamily="18" charset="0"/>
              </a:rPr>
              <a:t>: Faros </a:t>
            </a:r>
            <a:r>
              <a:rPr lang="en-US" sz="1500" b="1" dirty="0" err="1" smtClean="0">
                <a:solidFill>
                  <a:srgbClr val="002060"/>
                </a:solidFill>
                <a:latin typeface="Garamond" pitchFamily="18" charset="0"/>
              </a:rPr>
              <a:t>Samou</a:t>
            </a:r>
            <a:endParaRPr lang="el-GR" sz="1500" b="1" dirty="0" smtClean="0">
              <a:solidFill>
                <a:srgbClr val="002060"/>
              </a:solidFill>
              <a:latin typeface="Garamond" pitchFamily="18" charset="0"/>
            </a:endParaRPr>
          </a:p>
          <a:p>
            <a:pPr algn="ctr">
              <a:buNone/>
            </a:pPr>
            <a:r>
              <a:rPr lang="en-US" sz="1500" b="1" dirty="0" smtClean="0">
                <a:latin typeface="Garamond" pitchFamily="18" charset="0"/>
              </a:rPr>
              <a:t>    </a:t>
            </a:r>
            <a:endParaRPr lang="el-GR" sz="1500" b="1" dirty="0" smtClean="0">
              <a:latin typeface="Garamond" pitchFamily="18" charset="0"/>
            </a:endParaRPr>
          </a:p>
          <a:p>
            <a:pPr algn="ctr">
              <a:buNone/>
            </a:pPr>
            <a:r>
              <a:rPr lang="en-US" sz="1400" b="1" dirty="0" smtClean="0">
                <a:solidFill>
                  <a:srgbClr val="C77DC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 </a:t>
            </a:r>
            <a:endParaRPr lang="el-GR" sz="1400" b="1" dirty="0">
              <a:solidFill>
                <a:srgbClr val="C77DC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22766" y="347133"/>
            <a:ext cx="4428492" cy="552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theme1.xml><?xml version="1.0" encoding="utf-8"?>
<a:theme xmlns:a="http://schemas.openxmlformats.org/drawingml/2006/main" name="Διάμεσος">
  <a:themeElements>
    <a:clrScheme name="Διάμεσος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Διάμεσος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Διάμεσος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Διάμεσος">
  <a:themeElements>
    <a:clrScheme name="Διάμεσος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Διάμεσος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Διάμεσος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Δημοτικός">
  <a:themeElements>
    <a:clrScheme name="Δημοτικός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Δημοτικός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Δημοτικός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Δημοτικός">
  <a:themeElements>
    <a:clrScheme name="Δημοτικός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Δημοτικός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Δημοτικός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Ρίζες">
  <a:themeElements>
    <a:clrScheme name="Ρίζες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Ρίζες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Ρίζες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Αποκορύφωμα">
  <a:themeElements>
    <a:clrScheme name="Αποκορύφωμα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Αποκορύφωμα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Αποκορύφωμα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Αποκορύφωμα">
  <a:themeElements>
    <a:clrScheme name="Αποκορύφωμα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Αποκορύφωμα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Αποκορύφωμα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_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334</TotalTime>
  <Words>328</Words>
  <Application>Microsoft Office PowerPoint</Application>
  <PresentationFormat>Προβολή στην οθόνη (4:3)</PresentationFormat>
  <Paragraphs>44</Paragraphs>
  <Slides>1</Slides>
  <Notes>0</Notes>
  <HiddenSlides>0</HiddenSlides>
  <MMClips>0</MMClips>
  <ScaleCrop>false</ScaleCrop>
  <HeadingPairs>
    <vt:vector size="4" baseType="variant">
      <vt:variant>
        <vt:lpstr>Θέμα</vt:lpstr>
      </vt:variant>
      <vt:variant>
        <vt:i4>9</vt:i4>
      </vt:variant>
      <vt:variant>
        <vt:lpstr>Τίτλοι διαφανειών</vt:lpstr>
      </vt:variant>
      <vt:variant>
        <vt:i4>1</vt:i4>
      </vt:variant>
    </vt:vector>
  </HeadingPairs>
  <TitlesOfParts>
    <vt:vector size="10" baseType="lpstr">
      <vt:lpstr>Διάμεσος</vt:lpstr>
      <vt:lpstr>1_Διάμεσος</vt:lpstr>
      <vt:lpstr>1_Δημοτικός</vt:lpstr>
      <vt:lpstr>2_Δημοτικός</vt:lpstr>
      <vt:lpstr>Ρίζες</vt:lpstr>
      <vt:lpstr>Θέμα του Office</vt:lpstr>
      <vt:lpstr>Αποκορύφωμα</vt:lpstr>
      <vt:lpstr>1_Αποκορύφωμα</vt:lpstr>
      <vt:lpstr>1_Θέμα του Office</vt:lpstr>
      <vt:lpstr>        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Πρόγραμμα βασικότερων δράσεων 2018-2019</dc:title>
  <dc:creator>DEPI</dc:creator>
  <cp:lastModifiedBy>Administrator</cp:lastModifiedBy>
  <cp:revision>73</cp:revision>
  <dcterms:created xsi:type="dcterms:W3CDTF">2018-09-21T09:02:44Z</dcterms:created>
  <dcterms:modified xsi:type="dcterms:W3CDTF">2018-10-09T07:05:16Z</dcterms:modified>
</cp:coreProperties>
</file>