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  <p:sldMasterId id="2147483687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57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2194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5382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6181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1629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855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8349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9336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2776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428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406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568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90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8027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335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277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509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311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4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187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5851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6878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707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5/26/2023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243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39" r:id="rId5"/>
    <p:sldLayoutId id="2147483740" r:id="rId6"/>
    <p:sldLayoutId id="2147483745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5/26/2023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8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0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wtGUZJoOAoo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23DA7759-3209-4FE2-96D1-4EEDD81E9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94433" y="2"/>
            <a:ext cx="849328" cy="357668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1460DAD-8769-4C9F-9C8C-BB0443909D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3536" y="5717905"/>
            <a:ext cx="1771609" cy="1140095"/>
          </a:xfrm>
          <a:custGeom>
            <a:avLst/>
            <a:gdLst/>
            <a:ahLst/>
            <a:cxnLst/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EAC2064F-A13A-D46A-9E52-0797B5E3B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0118" y="843379"/>
            <a:ext cx="6452311" cy="4021584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1800" dirty="0">
                <a:solidFill>
                  <a:srgbClr val="050505"/>
                </a:solidFill>
                <a:latin typeface="Palatino Linotype" panose="02040502050505030304" pitchFamily="18" charset="0"/>
                <a:ea typeface="Calibri" panose="020F0502020204030204" pitchFamily="34" charset="0"/>
              </a:rPr>
              <a:t>Η</a:t>
            </a: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 </a:t>
            </a:r>
            <a: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ομάδα φοιτητών </a:t>
            </a: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των Τμημάτων </a:t>
            </a:r>
            <a:br>
              <a:rPr lang="en-US" sz="180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Μηχανικών </a:t>
            </a: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Π.Ε.Σ και Σ.Α.Χ.Μ του Πανεπιστημίου Αιγαίου </a:t>
            </a:r>
            <a:b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σε συνεργασία με ομάδα </a:t>
            </a:r>
            <a: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Ελλήνων καλλιτεχνών </a:t>
            </a:r>
            <a:b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dirty="0">
                <a:solidFill>
                  <a:srgbClr val="00000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σας παρουσιάζουν </a:t>
            </a: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το έργο </a:t>
            </a:r>
            <a:b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« </a:t>
            </a:r>
            <a:r>
              <a:rPr lang="en-US" sz="1800" b="1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The Thief And The Cobbler</a:t>
            </a:r>
            <a:r>
              <a:rPr lang="el-GR" sz="1800" b="1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 : </a:t>
            </a:r>
            <a:r>
              <a:rPr lang="en-US" sz="1800" b="1" dirty="0" err="1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Tsasakos</a:t>
            </a:r>
            <a:r>
              <a:rPr lang="en-US" sz="1800" b="1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 Cut</a:t>
            </a:r>
            <a:r>
              <a:rPr lang="el-GR" sz="1800" b="1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 </a:t>
            </a:r>
            <a:r>
              <a:rPr lang="el-GR" sz="1800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»</a:t>
            </a:r>
            <a:br>
              <a:rPr lang="el-GR" sz="1800" dirty="0">
                <a:solidFill>
                  <a:srgbClr val="7030A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το οποίο θα προβληθεί</a:t>
            </a:r>
            <a:b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την </a:t>
            </a:r>
            <a: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Πέμπτη 22 Ιουνίου 2023 </a:t>
            </a: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και ώρα </a:t>
            </a:r>
            <a: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21:00</a:t>
            </a:r>
            <a:b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στην  Αίθουσα Εκδηλώσεων του Δήμου Καρλοβάσου </a:t>
            </a:r>
            <a:b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</a:br>
            <a:r>
              <a:rPr lang="el-GR" sz="1800" b="1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[Κεντρική Πλατεία Βαλασκατζή].</a:t>
            </a:r>
            <a:b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el-GR" sz="1800" dirty="0">
                <a:solidFill>
                  <a:srgbClr val="050505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 </a:t>
            </a:r>
            <a:endParaRPr 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9ECCDD1-24DB-4904-DCCE-833B7345B49B}"/>
              </a:ext>
            </a:extLst>
          </p:cNvPr>
          <p:cNvSpPr txBox="1"/>
          <p:nvPr/>
        </p:nvSpPr>
        <p:spPr>
          <a:xfrm>
            <a:off x="8300735" y="1245938"/>
            <a:ext cx="3767091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l-GR" sz="1600" i="1" dirty="0"/>
              <a:t>Σύνδεσμος Εκδήλωσης:</a:t>
            </a:r>
          </a:p>
          <a:p>
            <a:pPr algn="ctr"/>
            <a:r>
              <a:rPr lang="el-GR" sz="1600" b="1" i="1" dirty="0">
                <a:solidFill>
                  <a:schemeClr val="accent4">
                    <a:lumMod val="75000"/>
                  </a:schemeClr>
                </a:solidFill>
              </a:rPr>
              <a:t>https://fb.me/e/2x4k7e5hZ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DE061F2-0B01-478A-2D14-655B7ED9DA63}"/>
              </a:ext>
            </a:extLst>
          </p:cNvPr>
          <p:cNvSpPr txBox="1"/>
          <p:nvPr/>
        </p:nvSpPr>
        <p:spPr>
          <a:xfrm>
            <a:off x="4442418" y="356546"/>
            <a:ext cx="50202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l-G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  <a:ea typeface="Calibri" panose="020F0502020204030204" pitchFamily="34" charset="0"/>
              </a:rPr>
              <a:t>« 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Calibri" panose="020F0502020204030204" pitchFamily="34" charset="0"/>
              </a:rPr>
              <a:t>The Thief And The Cobbler</a:t>
            </a:r>
            <a:r>
              <a:rPr lang="el-G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  <a:ea typeface="Calibri" panose="020F0502020204030204" pitchFamily="34" charset="0"/>
              </a:rPr>
              <a:t> :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Calibri" panose="020F0502020204030204" pitchFamily="34" charset="0"/>
              </a:rPr>
              <a:t>Tsasakos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Calibri" panose="020F0502020204030204" pitchFamily="34" charset="0"/>
              </a:rPr>
              <a:t> Cut</a:t>
            </a:r>
            <a:r>
              <a:rPr lang="el-G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  <a:ea typeface="Calibri" panose="020F0502020204030204" pitchFamily="34" charset="0"/>
              </a:rPr>
              <a:t> »</a:t>
            </a:r>
            <a:br>
              <a:rPr lang="el-G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  <a:ea typeface="Calibri" panose="020F0502020204030204" pitchFamily="34" charset="0"/>
              </a:rPr>
            </a:br>
            <a:endParaRPr lang="en-US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9FF267F-9AF8-BA23-9E3F-BCA79FC21BFC}"/>
              </a:ext>
            </a:extLst>
          </p:cNvPr>
          <p:cNvSpPr/>
          <p:nvPr/>
        </p:nvSpPr>
        <p:spPr>
          <a:xfrm>
            <a:off x="0" y="4980448"/>
            <a:ext cx="6818050" cy="371348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solidFill>
              <a:schemeClr val="bg2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48A3637B-107B-F325-EBC9-2606E007F1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502" y="5033639"/>
            <a:ext cx="6554435" cy="1801263"/>
          </a:xfrm>
        </p:spPr>
        <p:txBody>
          <a:bodyPr>
            <a:normAutofit fontScale="62500" lnSpcReduction="20000"/>
          </a:bodyPr>
          <a:lstStyle/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2500" b="1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ΕΙΣΟΔΟΣ: ΕΛΕΥΘΕΡΗ</a:t>
            </a:r>
            <a:endParaRPr lang="en-US" sz="2500" i="1" dirty="0"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2500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 </a:t>
            </a:r>
            <a:endParaRPr lang="en-US" sz="2500" dirty="0"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2100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Στο ακόλουθο </a:t>
            </a:r>
            <a:r>
              <a:rPr lang="en-US" sz="2100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link </a:t>
            </a:r>
            <a:r>
              <a:rPr lang="el-GR" sz="2100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μπορείτε να δείτε το </a:t>
            </a:r>
            <a:r>
              <a:rPr lang="en-US" sz="2100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trailer </a:t>
            </a:r>
            <a:r>
              <a:rPr lang="el-GR" sz="2100" i="1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της ταινίας:</a:t>
            </a:r>
            <a:endParaRPr lang="en-US" sz="2100" dirty="0"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2500" dirty="0"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 </a:t>
            </a:r>
            <a:endParaRPr lang="en-US" sz="700" dirty="0"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2100" u="sng" dirty="0">
                <a:solidFill>
                  <a:schemeClr val="accent4">
                    <a:lumMod val="75000"/>
                  </a:schemeClr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Ο Κλέφτης Κι Ο Τσαγκάρης</a:t>
            </a:r>
            <a:r>
              <a:rPr lang="en-US" sz="2100" u="sng" dirty="0">
                <a:solidFill>
                  <a:schemeClr val="accent4">
                    <a:lumMod val="75000"/>
                  </a:schemeClr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(The Thief And The Cobbler : </a:t>
            </a:r>
            <a:r>
              <a:rPr lang="en-US" sz="2100" u="sng" dirty="0" err="1">
                <a:solidFill>
                  <a:schemeClr val="accent4">
                    <a:lumMod val="75000"/>
                  </a:schemeClr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Tsasakos</a:t>
            </a:r>
            <a:r>
              <a:rPr lang="en-US" sz="2100" u="sng" dirty="0">
                <a:solidFill>
                  <a:schemeClr val="accent4">
                    <a:lumMod val="75000"/>
                  </a:schemeClr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Cut) - GREEK FINAL TRAILER - YouTube</a:t>
            </a:r>
            <a:endParaRPr lang="en-US" sz="2100" dirty="0">
              <a:solidFill>
                <a:schemeClr val="accent4">
                  <a:lumMod val="75000"/>
                </a:schemeClr>
              </a:solidFill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l-GR" sz="2500" dirty="0">
                <a:solidFill>
                  <a:srgbClr val="000000"/>
                </a:solidFill>
                <a:effectLst/>
                <a:latin typeface="Palatino Linotype" panose="02040502050505030304" pitchFamily="18" charset="0"/>
                <a:ea typeface="Calibri" panose="020F0502020204030204" pitchFamily="34" charset="0"/>
              </a:rPr>
              <a:t> </a:t>
            </a:r>
            <a:endParaRPr lang="en-US" sz="2500" dirty="0"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pPr marL="0" marR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l-GR" sz="2500" i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ECB23488-4059-0F92-0253-EE3FFF5067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33" r="21334" b="11106"/>
          <a:stretch/>
        </p:blipFill>
        <p:spPr>
          <a:xfrm>
            <a:off x="6684507" y="1946198"/>
            <a:ext cx="5507493" cy="488870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85380216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AnalogousFromRegularSeedRightStep">
      <a:dk1>
        <a:srgbClr val="000000"/>
      </a:dk1>
      <a:lt1>
        <a:srgbClr val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BrushVTI">
  <a:themeElements>
    <a:clrScheme name="AnalogousFromRegularSeedRightStep">
      <a:dk1>
        <a:srgbClr val="000000"/>
      </a:dk1>
      <a:lt1>
        <a:srgbClr val="FFFFFF"/>
      </a:lt1>
      <a:dk2>
        <a:srgbClr val="31201C"/>
      </a:dk2>
      <a:lt2>
        <a:srgbClr val="F3F0F0"/>
      </a:lt2>
      <a:accent1>
        <a:srgbClr val="20B2B6"/>
      </a:accent1>
      <a:accent2>
        <a:srgbClr val="1781D5"/>
      </a:accent2>
      <a:accent3>
        <a:srgbClr val="2944E7"/>
      </a:accent3>
      <a:accent4>
        <a:srgbClr val="5928D8"/>
      </a:accent4>
      <a:accent5>
        <a:srgbClr val="AC29E7"/>
      </a:accent5>
      <a:accent6>
        <a:srgbClr val="D517C0"/>
      </a:accent6>
      <a:hlink>
        <a:srgbClr val="BF423F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136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Agency FB</vt:lpstr>
      <vt:lpstr>Arial</vt:lpstr>
      <vt:lpstr>Avenir Next LT Pro</vt:lpstr>
      <vt:lpstr>Calibri</vt:lpstr>
      <vt:lpstr>Century Gothic</vt:lpstr>
      <vt:lpstr>Elephant</vt:lpstr>
      <vt:lpstr>Palatino Linotype</vt:lpstr>
      <vt:lpstr>Tw Cen MT</vt:lpstr>
      <vt:lpstr>ShapesVTI</vt:lpstr>
      <vt:lpstr>BrushVTI</vt:lpstr>
      <vt:lpstr>Η ομάδα φοιτητών των Τμημάτων  Μηχανικών Π.Ε.Σ και Σ.Α.Χ.Μ του Πανεπιστημίου Αιγαίου  σε συνεργασία με ομάδα Ελλήνων καλλιτεχνών  σας παρουσιάζουν το έργο  « The Thief And The Cobbler : Tsasakos Cut » το οποίο θα προβληθεί την Πέμπτη 22 Ιουνίου 2023 και ώρα 21:00 στην  Αίθουσα Εκδηλώσεων του Δήμου Καρλοβάσου  [Κεντρική Πλατεία Βαλασκατζή]. 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Οι ομάδες φοιτητών των Τμημάτων του Μηχανικών Π.Ε.Σ και Σ.Α.Χ.Μ του Πανεπιστημίου Αιγαίου, καθώς και της ομάδας Ελλήνων καλλιτεχνών σας παρουσιάζουν το έργο  « The Thief And The Cobbler : Tsasakos Cut » το οποίο θα προβληθεί την Πέμπτη 22 Ιουνίου 2023 και ώρα 21:00 στην  Αίθουσα Εκδηλώσεων του Δήμου Καρλοβάσου  [Κεντρική Πλατεία Βαλασκατζή].  </dc:title>
  <dc:creator>Tsesmeli Nikoleta</dc:creator>
  <cp:lastModifiedBy>Tsesmeli Nikoleta</cp:lastModifiedBy>
  <cp:revision>3</cp:revision>
  <dcterms:created xsi:type="dcterms:W3CDTF">2023-05-26T10:05:33Z</dcterms:created>
  <dcterms:modified xsi:type="dcterms:W3CDTF">2023-05-26T10:28:04Z</dcterms:modified>
</cp:coreProperties>
</file>